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heme/theme8.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heme/theme9.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notesSlides/notesSlide2.xml" ContentType="application/vnd.openxmlformats-officedocument.presentationml.notesSlide+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notesSlides/notesSlide12.xml" ContentType="application/vnd.openxmlformats-officedocument.presentationml.notesSlide+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5"/>
    <p:sldMasterId id="2147483818" r:id="rId6"/>
    <p:sldMasterId id="2147483832" r:id="rId7"/>
    <p:sldMasterId id="2147483870" r:id="rId8"/>
    <p:sldMasterId id="2147483884" r:id="rId9"/>
    <p:sldMasterId id="2147483896" r:id="rId10"/>
    <p:sldMasterId id="2147483910" r:id="rId11"/>
  </p:sldMasterIdLst>
  <p:notesMasterIdLst>
    <p:notesMasterId r:id="rId27"/>
  </p:notesMasterIdLst>
  <p:handoutMasterIdLst>
    <p:handoutMasterId r:id="rId28"/>
  </p:handoutMasterIdLst>
  <p:sldIdLst>
    <p:sldId id="2147478246" r:id="rId12"/>
    <p:sldId id="2147470851" r:id="rId13"/>
    <p:sldId id="2147478275" r:id="rId14"/>
    <p:sldId id="370" r:id="rId15"/>
    <p:sldId id="2147478263" r:id="rId16"/>
    <p:sldId id="2147478271" r:id="rId17"/>
    <p:sldId id="2147478264" r:id="rId18"/>
    <p:sldId id="371" r:id="rId19"/>
    <p:sldId id="350" r:id="rId20"/>
    <p:sldId id="2147478272" r:id="rId21"/>
    <p:sldId id="2147478273" r:id="rId22"/>
    <p:sldId id="2147478311" r:id="rId23"/>
    <p:sldId id="2147478309" r:id="rId24"/>
    <p:sldId id="2147478312" r:id="rId25"/>
    <p:sldId id="2147478310" r:id="rId26"/>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23DA6E-2F5F-4AE5-9E28-F36144D4DE05}">
          <p14:sldIdLst>
            <p14:sldId id="2147478246"/>
            <p14:sldId id="2147470851"/>
            <p14:sldId id="2147478275"/>
            <p14:sldId id="370"/>
            <p14:sldId id="2147478263"/>
            <p14:sldId id="2147478271"/>
            <p14:sldId id="2147478264"/>
            <p14:sldId id="371"/>
            <p14:sldId id="350"/>
            <p14:sldId id="2147478272"/>
            <p14:sldId id="2147478273"/>
            <p14:sldId id="2147478311"/>
            <p14:sldId id="2147478309"/>
            <p14:sldId id="2147478312"/>
            <p14:sldId id="2147478310"/>
          </p14:sldIdLst>
        </p14:section>
      </p14:sectionLst>
    </p:ext>
    <p:ext uri="{EFAFB233-063F-42B5-8137-9DF3F51BA10A}">
      <p15:sldGuideLst xmlns:p15="http://schemas.microsoft.com/office/powerpoint/2012/main">
        <p15:guide id="1" orient="horz" pos="1345" userDrawn="1">
          <p15:clr>
            <a:srgbClr val="A4A3A4"/>
          </p15:clr>
        </p15:guide>
        <p15:guide id="2" pos="4875" userDrawn="1">
          <p15:clr>
            <a:srgbClr val="A4A3A4"/>
          </p15:clr>
        </p15:guide>
        <p15:guide id="4" pos="257" userDrawn="1">
          <p15:clr>
            <a:srgbClr val="A4A3A4"/>
          </p15:clr>
        </p15:guide>
        <p15:guide id="5" pos="4339" userDrawn="1">
          <p15:clr>
            <a:srgbClr val="A4A3A4"/>
          </p15:clr>
        </p15:guide>
        <p15:guide id="6" pos="1300" userDrawn="1">
          <p15:clr>
            <a:srgbClr val="A4A3A4"/>
          </p15:clr>
        </p15:guide>
        <p15:guide id="7" orient="horz" pos="2891" userDrawn="1">
          <p15:clr>
            <a:srgbClr val="A4A3A4"/>
          </p15:clr>
        </p15:guide>
        <p15:guide id="8"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6DD097-DDEF-48BF-45D3-964DDDF599BD}" name="Joce, Debbie" initials="JD" userId="S::Debbie.Joce@babcockinternational.com::d362b7dc-c806-4a30-9e63-310c2a19f1cc" providerId="AD"/>
  <p188:author id="{411089BA-9739-8798-7C2C-132CB9F6F199}" name="Emily Gane" initials="EG" userId="S::emily.gane@six.agency::1d8df50f-0a59-44e6-88c9-147ff9b7e1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B84"/>
    <a:srgbClr val="6796C1"/>
    <a:srgbClr val="EA9E70"/>
    <a:srgbClr val="8EB276"/>
    <a:srgbClr val="7030A0"/>
    <a:srgbClr val="F3F2F1"/>
    <a:srgbClr val="DFD6EB"/>
    <a:srgbClr val="498BC8"/>
    <a:srgbClr val="579031"/>
    <a:srgbClr val="F6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44" autoAdjust="0"/>
    <p:restoredTop sz="93792" autoAdjust="0"/>
  </p:normalViewPr>
  <p:slideViewPr>
    <p:cSldViewPr snapToGrid="0">
      <p:cViewPr varScale="1">
        <p:scale>
          <a:sx n="111" d="100"/>
          <a:sy n="111" d="100"/>
        </p:scale>
        <p:origin x="684" y="78"/>
      </p:cViewPr>
      <p:guideLst>
        <p:guide orient="horz" pos="1345"/>
        <p:guide pos="4875"/>
        <p:guide pos="257"/>
        <p:guide pos="4339"/>
        <p:guide pos="1300"/>
        <p:guide orient="horz" pos="2891"/>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8" d="100"/>
          <a:sy n="58" d="100"/>
        </p:scale>
        <p:origin x="2400"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705875-DE64-4DD1-A282-26DAE332421D}"/>
              </a:ext>
            </a:extLst>
          </p:cNvPr>
          <p:cNvSpPr>
            <a:spLocks noGrp="1"/>
          </p:cNvSpPr>
          <p:nvPr>
            <p:ph type="hdr" sz="quarter"/>
            <p:custDataLst>
              <p:tags r:id="rId2"/>
            </p:custDataLst>
          </p:nvPr>
        </p:nvSpPr>
        <p:spPr>
          <a:xfrm>
            <a:off x="0" y="1"/>
            <a:ext cx="2922317" cy="495685"/>
          </a:xfrm>
          <a:prstGeom prst="rect">
            <a:avLst/>
          </a:prstGeom>
        </p:spPr>
        <p:txBody>
          <a:bodyPr vert="horz" lIns="90827" tIns="45414" rIns="90827" bIns="45414" rtlCol="0"/>
          <a:lstStyle>
            <a:lvl1pPr algn="l">
              <a:defRPr sz="1200"/>
            </a:lvl1pPr>
          </a:lstStyle>
          <a:p>
            <a:endParaRPr lang="en-GB" dirty="0"/>
          </a:p>
        </p:txBody>
      </p:sp>
      <p:sp>
        <p:nvSpPr>
          <p:cNvPr id="3" name="Date Placeholder 2">
            <a:extLst>
              <a:ext uri="{FF2B5EF4-FFF2-40B4-BE49-F238E27FC236}">
                <a16:creationId xmlns:a16="http://schemas.microsoft.com/office/drawing/2014/main" id="{45EDA9D3-D7DD-4902-B19B-2D27391DD282}"/>
              </a:ext>
            </a:extLst>
          </p:cNvPr>
          <p:cNvSpPr>
            <a:spLocks noGrp="1"/>
          </p:cNvSpPr>
          <p:nvPr>
            <p:ph type="dt" sz="quarter" idx="1"/>
          </p:nvPr>
        </p:nvSpPr>
        <p:spPr>
          <a:xfrm>
            <a:off x="3818222" y="1"/>
            <a:ext cx="2922317" cy="495685"/>
          </a:xfrm>
          <a:prstGeom prst="rect">
            <a:avLst/>
          </a:prstGeom>
        </p:spPr>
        <p:txBody>
          <a:bodyPr vert="horz" lIns="90827" tIns="45414" rIns="90827" bIns="45414" rtlCol="0"/>
          <a:lstStyle>
            <a:lvl1pPr algn="r">
              <a:defRPr sz="1200"/>
            </a:lvl1pPr>
          </a:lstStyle>
          <a:p>
            <a:fld id="{CE631558-BA43-44D2-8C24-BFA95FBCE71B}" type="datetimeFigureOut">
              <a:rPr lang="en-GB" smtClean="0"/>
              <a:t>02/07/2025</a:t>
            </a:fld>
            <a:endParaRPr lang="en-GB" dirty="0"/>
          </a:p>
        </p:txBody>
      </p:sp>
      <p:sp>
        <p:nvSpPr>
          <p:cNvPr id="4" name="Footer Placeholder 3">
            <a:extLst>
              <a:ext uri="{FF2B5EF4-FFF2-40B4-BE49-F238E27FC236}">
                <a16:creationId xmlns:a16="http://schemas.microsoft.com/office/drawing/2014/main" id="{52815CCA-7A24-419D-B597-14A4E0BCCCB7}"/>
              </a:ext>
            </a:extLst>
          </p:cNvPr>
          <p:cNvSpPr>
            <a:spLocks noGrp="1"/>
          </p:cNvSpPr>
          <p:nvPr>
            <p:ph type="ftr" sz="quarter" idx="2"/>
            <p:custDataLst>
              <p:tags r:id="rId3"/>
            </p:custDataLst>
          </p:nvPr>
        </p:nvSpPr>
        <p:spPr>
          <a:xfrm>
            <a:off x="0" y="9376978"/>
            <a:ext cx="6742113" cy="495685"/>
          </a:xfrm>
          <a:prstGeom prst="rect">
            <a:avLst/>
          </a:prstGeom>
        </p:spPr>
        <p:txBody>
          <a:bodyPr vert="horz" lIns="90827" tIns="45414" rIns="90827" bIns="45414"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3BA92338-864F-46D2-B386-F676923C0E54}"/>
              </a:ext>
            </a:extLst>
          </p:cNvPr>
          <p:cNvSpPr>
            <a:spLocks noGrp="1"/>
          </p:cNvSpPr>
          <p:nvPr>
            <p:ph type="sldNum" sz="quarter" idx="3"/>
          </p:nvPr>
        </p:nvSpPr>
        <p:spPr>
          <a:xfrm>
            <a:off x="3818222" y="9376978"/>
            <a:ext cx="2922317" cy="495685"/>
          </a:xfrm>
          <a:prstGeom prst="rect">
            <a:avLst/>
          </a:prstGeom>
        </p:spPr>
        <p:txBody>
          <a:bodyPr vert="horz" lIns="90827" tIns="45414" rIns="90827" bIns="45414" rtlCol="0" anchor="b"/>
          <a:lstStyle>
            <a:lvl1pPr algn="r">
              <a:defRPr sz="1200"/>
            </a:lvl1pPr>
          </a:lstStyle>
          <a:p>
            <a:fld id="{9E84B8F3-46CC-4529-8123-91C35522CBEA}" type="slidenum">
              <a:rPr lang="en-GB" smtClean="0"/>
              <a:t>‹#›</a:t>
            </a:fld>
            <a:endParaRPr lang="en-GB" dirty="0"/>
          </a:p>
        </p:txBody>
      </p:sp>
    </p:spTree>
    <p:extLst>
      <p:ext uri="{BB962C8B-B14F-4D97-AF65-F5344CB8AC3E}">
        <p14:creationId xmlns:p14="http://schemas.microsoft.com/office/powerpoint/2010/main" val="60882281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2"/>
            <a:ext cx="2921583" cy="495347"/>
          </a:xfrm>
          <a:prstGeom prst="rect">
            <a:avLst/>
          </a:prstGeom>
        </p:spPr>
        <p:txBody>
          <a:bodyPr vert="horz" lIns="91500" tIns="45749" rIns="91500" bIns="45749" rtlCol="0"/>
          <a:lstStyle>
            <a:lvl1pPr algn="l">
              <a:defRPr sz="1200"/>
            </a:lvl1pPr>
          </a:lstStyle>
          <a:p>
            <a:endParaRPr lang="en-GB" dirty="0"/>
          </a:p>
        </p:txBody>
      </p:sp>
      <p:sp>
        <p:nvSpPr>
          <p:cNvPr id="3" name="Date Placeholder 2"/>
          <p:cNvSpPr>
            <a:spLocks noGrp="1"/>
          </p:cNvSpPr>
          <p:nvPr>
            <p:ph type="dt" idx="1"/>
          </p:nvPr>
        </p:nvSpPr>
        <p:spPr>
          <a:xfrm>
            <a:off x="3818970" y="2"/>
            <a:ext cx="2921583" cy="495347"/>
          </a:xfrm>
          <a:prstGeom prst="rect">
            <a:avLst/>
          </a:prstGeom>
        </p:spPr>
        <p:txBody>
          <a:bodyPr vert="horz" lIns="91500" tIns="45749" rIns="91500" bIns="45749" rtlCol="0"/>
          <a:lstStyle>
            <a:lvl1pPr algn="r">
              <a:defRPr sz="1200"/>
            </a:lvl1pPr>
          </a:lstStyle>
          <a:p>
            <a:fld id="{A1D21DFC-B40C-44DE-AA3B-A19B8B5A6C69}" type="datetimeFigureOut">
              <a:rPr lang="en-GB" smtClean="0"/>
              <a:t>02/07/2025</a:t>
            </a:fld>
            <a:endParaRPr lang="en-GB" dirty="0"/>
          </a:p>
        </p:txBody>
      </p:sp>
      <p:sp>
        <p:nvSpPr>
          <p:cNvPr id="4" name="Slide Image Placeholder 3"/>
          <p:cNvSpPr>
            <a:spLocks noGrp="1" noRot="1" noChangeAspect="1"/>
          </p:cNvSpPr>
          <p:nvPr>
            <p:ph type="sldImg" idx="2"/>
          </p:nvPr>
        </p:nvSpPr>
        <p:spPr>
          <a:xfrm>
            <a:off x="409575" y="681038"/>
            <a:ext cx="5922963" cy="3332162"/>
          </a:xfrm>
          <a:prstGeom prst="rect">
            <a:avLst/>
          </a:prstGeom>
          <a:noFill/>
          <a:ln w="12700">
            <a:solidFill>
              <a:prstClr val="black"/>
            </a:solidFill>
          </a:ln>
        </p:spPr>
        <p:txBody>
          <a:bodyPr vert="horz" lIns="91500" tIns="45749" rIns="91500" bIns="45749" rtlCol="0" anchor="ctr"/>
          <a:lstStyle/>
          <a:p>
            <a:endParaRPr lang="en-GB" dirty="0"/>
          </a:p>
        </p:txBody>
      </p:sp>
      <p:sp>
        <p:nvSpPr>
          <p:cNvPr id="5" name="Notes Placeholder 4"/>
          <p:cNvSpPr>
            <a:spLocks noGrp="1"/>
          </p:cNvSpPr>
          <p:nvPr>
            <p:ph type="body" sz="quarter" idx="3"/>
          </p:nvPr>
        </p:nvSpPr>
        <p:spPr>
          <a:xfrm>
            <a:off x="417249" y="4270222"/>
            <a:ext cx="5907614" cy="4920837"/>
          </a:xfrm>
          <a:prstGeom prst="rect">
            <a:avLst/>
          </a:prstGeom>
        </p:spPr>
        <p:txBody>
          <a:bodyPr vert="horz" lIns="91500" tIns="45749" rIns="91500" bIns="45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custDataLst>
              <p:tags r:id="rId3"/>
            </p:custDataLst>
          </p:nvPr>
        </p:nvSpPr>
        <p:spPr>
          <a:xfrm>
            <a:off x="0" y="9377318"/>
            <a:ext cx="6742113" cy="495346"/>
          </a:xfrm>
          <a:prstGeom prst="rect">
            <a:avLst/>
          </a:prstGeom>
        </p:spPr>
        <p:txBody>
          <a:bodyPr vert="horz" lIns="91500" tIns="45749" rIns="91500" bIns="45749" rtlCol="0" anchor="b"/>
          <a:lstStyle>
            <a:lvl1pPr algn="l">
              <a:defRPr lang="en-GB"/>
            </a:lvl1pPr>
          </a:lstStyle>
          <a:p>
            <a:endParaRPr lang="en-GB" dirty="0"/>
          </a:p>
        </p:txBody>
      </p:sp>
      <p:sp>
        <p:nvSpPr>
          <p:cNvPr id="7" name="Slide Number Placeholder 6"/>
          <p:cNvSpPr>
            <a:spLocks noGrp="1"/>
          </p:cNvSpPr>
          <p:nvPr>
            <p:ph type="sldNum" sz="quarter" idx="5"/>
          </p:nvPr>
        </p:nvSpPr>
        <p:spPr>
          <a:xfrm>
            <a:off x="3818970" y="9377318"/>
            <a:ext cx="2921583" cy="495346"/>
          </a:xfrm>
          <a:prstGeom prst="rect">
            <a:avLst/>
          </a:prstGeom>
        </p:spPr>
        <p:txBody>
          <a:bodyPr vert="horz" lIns="91500" tIns="45749" rIns="91500" bIns="45749" rtlCol="0" anchor="b"/>
          <a:lstStyle>
            <a:lvl1pPr algn="r">
              <a:defRPr sz="1200"/>
            </a:lvl1pPr>
          </a:lstStyle>
          <a:p>
            <a:fld id="{31ADF5FC-EBC8-4734-B6F3-42FC0589F6A3}" type="slidenum">
              <a:rPr lang="en-GB" smtClean="0"/>
              <a:t>‹#›</a:t>
            </a:fld>
            <a:endParaRPr lang="en-GB" dirty="0"/>
          </a:p>
        </p:txBody>
      </p:sp>
    </p:spTree>
    <p:extLst>
      <p:ext uri="{BB962C8B-B14F-4D97-AF65-F5344CB8AC3E}">
        <p14:creationId xmlns:p14="http://schemas.microsoft.com/office/powerpoint/2010/main" val="25687360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504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79D45-093A-43A3-9451-53361BF7AFF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083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79D45-093A-43A3-9451-53361BF7AFF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923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62026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1820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89462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79D45-093A-43A3-9451-53361BF7AFF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59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0382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5977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52801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sz="1200" dirty="0">
                <a:solidFill>
                  <a:schemeClr val="bg1"/>
                </a:solidFill>
                <a:effectLst/>
                <a:latin typeface="Arial" panose="020B0604020202020204" pitchFamily="34" charset="0"/>
                <a:ea typeface="Arial" panose="020B0604020202020204" pitchFamily="34" charset="0"/>
                <a:cs typeface="Arial" panose="020B0604020202020204" pitchFamily="34" charset="0"/>
              </a:rPr>
              <a:t>The Regional Hubs operate as part of a wider federated training and national hub structure to enable skills development in both capacity and capability.</a:t>
            </a:r>
          </a:p>
          <a:p>
            <a:pPr marL="171450" lvl="0" indent="-171450">
              <a:lnSpc>
                <a:spcPct val="115000"/>
              </a:lnSpc>
              <a:spcAft>
                <a:spcPts val="1000"/>
              </a:spcAft>
              <a:buFont typeface="Arial" panose="020B0604020202020204" pitchFamily="34" charset="0"/>
              <a:buChar char="•"/>
            </a:pPr>
            <a:r>
              <a:rPr lang="en-GB" sz="1200" dirty="0">
                <a:solidFill>
                  <a:schemeClr val="bg1"/>
                </a:solidFill>
                <a:effectLst/>
                <a:latin typeface="Arial" panose="020B0604020202020204" pitchFamily="34" charset="0"/>
                <a:ea typeface="Arial" panose="020B0604020202020204" pitchFamily="34" charset="0"/>
                <a:cs typeface="Arial" panose="020B0604020202020204" pitchFamily="34" charset="0"/>
              </a:rPr>
              <a:t>The Southwest Regional Hub is made up of </a:t>
            </a:r>
          </a:p>
          <a:p>
            <a:pPr marL="628650" lvl="1" indent="-171450">
              <a:lnSpc>
                <a:spcPct val="115000"/>
              </a:lnSpc>
              <a:spcAft>
                <a:spcPts val="1000"/>
              </a:spcAft>
              <a:buFont typeface="Arial" panose="020B0604020202020204" pitchFamily="34" charset="0"/>
              <a:buChar char="•"/>
            </a:pPr>
            <a:r>
              <a:rPr lang="en-GB" sz="1200" b="1" dirty="0">
                <a:solidFill>
                  <a:schemeClr val="bg1"/>
                </a:solidFill>
                <a:latin typeface="Arial" panose="020B0604020202020204" pitchFamily="34" charset="0"/>
                <a:ea typeface="Arial" panose="020B0604020202020204" pitchFamily="34" charset="0"/>
                <a:cs typeface="Arial" panose="020B0604020202020204" pitchFamily="34" charset="0"/>
              </a:rPr>
              <a:t>Industry and Government Employers</a:t>
            </a:r>
            <a:r>
              <a:rPr lang="en-GB" sz="1200" dirty="0">
                <a:solidFill>
                  <a:schemeClr val="bg1"/>
                </a:solidFill>
                <a:latin typeface="Arial" panose="020B0604020202020204" pitchFamily="34" charset="0"/>
                <a:ea typeface="Arial" panose="020B0604020202020204" pitchFamily="34" charset="0"/>
                <a:cs typeface="Arial" panose="020B0604020202020204" pitchFamily="34" charset="0"/>
              </a:rPr>
              <a:t> Any employer currently, or interested in, operating in the region for the provision of nuclear capability will be eligible to join the SW Hub. As a minimum, the Hub will include key regional employers (as outlined in Figure 1) Other employers, particularly SMEs will be actively encouraged to participate.</a:t>
            </a:r>
          </a:p>
          <a:p>
            <a:pPr marL="628650" lvl="1" indent="-171450">
              <a:lnSpc>
                <a:spcPct val="115000"/>
              </a:lnSpc>
              <a:spcAft>
                <a:spcPts val="1000"/>
              </a:spcAft>
              <a:buFont typeface="Arial" panose="020B0604020202020204" pitchFamily="34" charset="0"/>
              <a:buChar char="•"/>
            </a:pPr>
            <a:r>
              <a:rPr lang="en-GB" sz="1200" b="1" dirty="0">
                <a:solidFill>
                  <a:schemeClr val="bg1"/>
                </a:solidFill>
                <a:latin typeface="Arial" panose="020B0604020202020204" pitchFamily="34" charset="0"/>
                <a:ea typeface="Arial" panose="020B0604020202020204" pitchFamily="34" charset="0"/>
                <a:cs typeface="Arial" panose="020B0604020202020204" pitchFamily="34" charset="0"/>
              </a:rPr>
              <a:t>Supply Chain</a:t>
            </a:r>
            <a:r>
              <a:rPr lang="en-GB" sz="1200" dirty="0">
                <a:solidFill>
                  <a:schemeClr val="bg1"/>
                </a:solidFill>
                <a:latin typeface="Arial" panose="020B0604020202020204" pitchFamily="34" charset="0"/>
                <a:ea typeface="Arial" panose="020B0604020202020204" pitchFamily="34" charset="0"/>
                <a:cs typeface="Arial" panose="020B0604020202020204" pitchFamily="34" charset="0"/>
              </a:rPr>
              <a:t> Employers’ supply chains will be actively encouraged to participate where outputs are aligned to the delivery of nuclear capacity and capability.</a:t>
            </a:r>
          </a:p>
          <a:p>
            <a:pPr marL="628650" lvl="1" indent="-171450">
              <a:lnSpc>
                <a:spcPct val="115000"/>
              </a:lnSpc>
              <a:spcAft>
                <a:spcPts val="1000"/>
              </a:spcAft>
              <a:buFont typeface="Arial" panose="020B0604020202020204" pitchFamily="34" charset="0"/>
              <a:buChar char="•"/>
            </a:pPr>
            <a:r>
              <a:rPr lang="en-GB" sz="1200" b="1" dirty="0">
                <a:solidFill>
                  <a:schemeClr val="bg1"/>
                </a:solidFill>
                <a:latin typeface="Arial" panose="020B0604020202020204" pitchFamily="34" charset="0"/>
                <a:ea typeface="Arial" panose="020B0604020202020204" pitchFamily="34" charset="0"/>
                <a:cs typeface="Arial" panose="020B0604020202020204" pitchFamily="34" charset="0"/>
              </a:rPr>
              <a:t>Academia / Training Providers</a:t>
            </a:r>
            <a:r>
              <a:rPr lang="en-GB" sz="1200" dirty="0">
                <a:solidFill>
                  <a:schemeClr val="bg1"/>
                </a:solidFill>
                <a:latin typeface="Arial" panose="020B0604020202020204" pitchFamily="34" charset="0"/>
                <a:ea typeface="Arial" panose="020B0604020202020204" pitchFamily="34" charset="0"/>
                <a:cs typeface="Arial" panose="020B0604020202020204" pitchFamily="34" charset="0"/>
              </a:rPr>
              <a:t> Whilst City College Plymouth and Bridgewater and Taunton College are recognised to be the anchor academic partners, any training provider with the ability or intent to deliver training solutions in support of nuclear skills or skills for nuclear will be encouraged to join the SW Hub. </a:t>
            </a:r>
          </a:p>
          <a:p>
            <a:pPr marL="628650" lvl="1" indent="-171450">
              <a:lnSpc>
                <a:spcPct val="115000"/>
              </a:lnSpc>
              <a:spcAft>
                <a:spcPts val="1000"/>
              </a:spcAft>
              <a:buFont typeface="Arial" panose="020B0604020202020204" pitchFamily="34" charset="0"/>
              <a:buChar char="•"/>
            </a:pPr>
            <a:r>
              <a:rPr lang="en-GB" sz="1200" b="1" dirty="0">
                <a:solidFill>
                  <a:schemeClr val="bg1"/>
                </a:solidFill>
                <a:latin typeface="Arial" panose="020B0604020202020204" pitchFamily="34" charset="0"/>
                <a:ea typeface="Arial" panose="020B0604020202020204" pitchFamily="34" charset="0"/>
                <a:cs typeface="Arial" panose="020B0604020202020204" pitchFamily="34" charset="0"/>
              </a:rPr>
              <a:t>Stakeholder Bodies</a:t>
            </a:r>
            <a:r>
              <a:rPr lang="en-GB" sz="1200" dirty="0">
                <a:solidFill>
                  <a:schemeClr val="bg1"/>
                </a:solidFill>
                <a:latin typeface="Arial" panose="020B0604020202020204" pitchFamily="34" charset="0"/>
                <a:ea typeface="Arial" panose="020B0604020202020204" pitchFamily="34" charset="0"/>
                <a:cs typeface="Arial" panose="020B0604020202020204" pitchFamily="34" charset="0"/>
              </a:rPr>
              <a:t> Stakeholder bodies are those that have a responsibility in the delivery of nuclear capability (civil and defence). The nature of those bodies may vary but are likely to include governance, compliance and standards. These bodies may represent departments of state or other government organisations. A key stakeholder is likely to be existing regional fora, such as Institutes of Technology, Chambers of Commerce, Local Authorities</a:t>
            </a:r>
            <a:endParaRPr lang="en-GB" sz="12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171450" lvl="0" indent="-171450">
              <a:lnSpc>
                <a:spcPct val="115000"/>
              </a:lnSpc>
              <a:spcAft>
                <a:spcPts val="1000"/>
              </a:spcAft>
              <a:buFont typeface="Arial" panose="020B0604020202020204" pitchFamily="34" charset="0"/>
              <a:buChar char="•"/>
            </a:pPr>
            <a:endParaRPr lang="en-GB" sz="12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171450" lvl="0" indent="-171450">
              <a:lnSpc>
                <a:spcPct val="115000"/>
              </a:lnSpc>
              <a:spcAft>
                <a:spcPts val="1000"/>
              </a:spcAft>
              <a:buFont typeface="Arial" panose="020B0604020202020204" pitchFamily="34" charset="0"/>
              <a:buChar char="•"/>
            </a:pPr>
            <a:r>
              <a:rPr lang="en-GB" sz="1200" dirty="0">
                <a:solidFill>
                  <a:schemeClr val="bg1"/>
                </a:solidFill>
                <a:latin typeface="Arial" panose="020B0604020202020204" pitchFamily="34" charset="0"/>
                <a:ea typeface="Arial" panose="020B0604020202020204" pitchFamily="34" charset="0"/>
                <a:cs typeface="Arial" panose="020B0604020202020204" pitchFamily="34" charset="0"/>
              </a:rPr>
              <a:t>It</a:t>
            </a:r>
            <a:r>
              <a:rPr lang="en-GB" sz="1200" dirty="0">
                <a:solidFill>
                  <a:schemeClr val="bg1"/>
                </a:solidFill>
                <a:effectLst/>
                <a:latin typeface="Arial" panose="020B0604020202020204" pitchFamily="34" charset="0"/>
                <a:ea typeface="Arial" panose="020B0604020202020204" pitchFamily="34" charset="0"/>
                <a:cs typeface="Arial" panose="020B0604020202020204" pitchFamily="34" charset="0"/>
              </a:rPr>
              <a:t> incorporates significant Civil and Defence Nuclear activity. This includes submarine maintenance, repair, overhaul and disposal; civil new build, commissioning, operation and decommissioning; nuclear weapon programmes; decommissioning and nuclear waste management; and supporting engineering and other functions</a:t>
            </a:r>
          </a:p>
          <a:p>
            <a:pPr marL="171450" lvl="0" indent="-171450">
              <a:lnSpc>
                <a:spcPct val="115000"/>
              </a:lnSpc>
              <a:spcAft>
                <a:spcPts val="1000"/>
              </a:spcAft>
              <a:buFont typeface="Arial" panose="020B0604020202020204" pitchFamily="34" charset="0"/>
              <a:buChar char="•"/>
            </a:pPr>
            <a:r>
              <a:rPr lang="en-GB" sz="1200" dirty="0">
                <a:solidFill>
                  <a:schemeClr val="bg1"/>
                </a:solidFill>
                <a:effectLst/>
                <a:latin typeface="Arial" panose="020B0604020202020204" pitchFamily="34" charset="0"/>
                <a:ea typeface="Arial" panose="020B0604020202020204" pitchFamily="34" charset="0"/>
                <a:cs typeface="Arial" panose="020B0604020202020204" pitchFamily="34" charset="0"/>
              </a:rPr>
              <a:t>Membership lists are not exhaustive as the Southwest Hub will ensure that the right organisations are engaged at the appropriate time. </a:t>
            </a:r>
            <a:endParaRPr lang="en-GB" sz="1200" dirty="0">
              <a:solidFill>
                <a:schemeClr val="bg1"/>
              </a:solidFill>
              <a:latin typeface="Arial" panose="020B0604020202020204" pitchFamily="34" charset="0"/>
              <a:ea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25563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endParaRPr lang="en-GB" dirty="0"/>
          </a:p>
        </p:txBody>
      </p:sp>
    </p:spTree>
    <p:extLst>
      <p:ext uri="{BB962C8B-B14F-4D97-AF65-F5344CB8AC3E}">
        <p14:creationId xmlns:p14="http://schemas.microsoft.com/office/powerpoint/2010/main" val="3273951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5000"/>
              </a:lnSpc>
              <a:spcAft>
                <a:spcPts val="1000"/>
              </a:spcAft>
              <a:buFont typeface="Arial" panose="020B0604020202020204" pitchFamily="34" charset="0"/>
              <a:buChar char="•"/>
            </a:pPr>
            <a:r>
              <a:rPr lang="en-GB" sz="1200" dirty="0">
                <a:solidFill>
                  <a:schemeClr val="bg1"/>
                </a:solidFill>
                <a:effectLst/>
                <a:latin typeface="Arial" panose="020B0604020202020204" pitchFamily="34" charset="0"/>
                <a:ea typeface="Arial" panose="020B0604020202020204" pitchFamily="34" charset="0"/>
                <a:cs typeface="Arial" panose="020B0604020202020204" pitchFamily="34" charset="0"/>
              </a:rPr>
              <a:t>A stakeholder map and communication plan to be developed and updated regularly.</a:t>
            </a:r>
          </a:p>
          <a:p>
            <a:pPr marL="285750" indent="-285750">
              <a:lnSpc>
                <a:spcPct val="115000"/>
              </a:lnSpc>
              <a:spcAft>
                <a:spcPts val="1000"/>
              </a:spcAft>
              <a:buFont typeface="Arial" panose="020B0604020202020204" pitchFamily="34" charset="0"/>
              <a:buChar char="•"/>
            </a:pPr>
            <a:r>
              <a:rPr lang="en-GB" sz="1200" dirty="0">
                <a:solidFill>
                  <a:schemeClr val="bg1"/>
                </a:solidFill>
                <a:effectLst/>
                <a:latin typeface="Arial" panose="020B0604020202020204" pitchFamily="34" charset="0"/>
                <a:ea typeface="Arial" panose="020B0604020202020204" pitchFamily="34" charset="0"/>
                <a:cs typeface="Arial" panose="020B0604020202020204" pitchFamily="34" charset="0"/>
              </a:rPr>
              <a:t>With dedicated support of the management of the Hub funded via the NSDG, all member representation shall be entirely self-funded. </a:t>
            </a:r>
          </a:p>
          <a:p>
            <a:pPr marL="285750" indent="-285750">
              <a:buFont typeface="Arial" panose="020B0604020202020204" pitchFamily="34" charset="0"/>
              <a:buChar char="•"/>
            </a:pPr>
            <a:r>
              <a:rPr lang="en-GB" sz="1200" dirty="0">
                <a:solidFill>
                  <a:schemeClr val="bg1"/>
                </a:solidFill>
                <a:effectLst/>
                <a:latin typeface="Arial" panose="020B0604020202020204" pitchFamily="34" charset="0"/>
                <a:ea typeface="Arial" panose="020B0604020202020204" pitchFamily="34" charset="0"/>
                <a:cs typeface="Arial" panose="020B0604020202020204" pitchFamily="34" charset="0"/>
              </a:rPr>
              <a:t>Funding for specific activities will be on a case-by-case basis and agreed by members.</a:t>
            </a:r>
          </a:p>
          <a:p>
            <a:pPr marL="285750" indent="-285750">
              <a:spcBef>
                <a:spcPts val="600"/>
              </a:spcBef>
              <a:buFont typeface="Arial" panose="020B0604020202020204" pitchFamily="34" charset="0"/>
              <a:buChar char="•"/>
            </a:pPr>
            <a:r>
              <a:rPr lang="en-GB" sz="1200" dirty="0">
                <a:solidFill>
                  <a:schemeClr val="bg1"/>
                </a:solidFill>
                <a:effectLst/>
                <a:latin typeface="Arial" panose="020B0604020202020204" pitchFamily="34" charset="0"/>
                <a:ea typeface="Arial" panose="020B0604020202020204" pitchFamily="34" charset="0"/>
                <a:cs typeface="Arial" panose="020B0604020202020204" pitchFamily="34" charset="0"/>
              </a:rPr>
              <a:t>Be accountable to the Nuclear Skills Delivery Group (NSDG). </a:t>
            </a:r>
          </a:p>
          <a:p>
            <a:pPr marL="285750" indent="-285750">
              <a:spcBef>
                <a:spcPts val="600"/>
              </a:spcBef>
              <a:buFont typeface="Arial" panose="020B0604020202020204" pitchFamily="34" charset="0"/>
              <a:buChar char="•"/>
            </a:pPr>
            <a:r>
              <a:rPr lang="en-GB" sz="1200" dirty="0">
                <a:solidFill>
                  <a:schemeClr val="bg1"/>
                </a:solidFill>
                <a:effectLst/>
                <a:latin typeface="Arial" panose="020B0604020202020204" pitchFamily="34" charset="0"/>
                <a:ea typeface="Arial" panose="020B0604020202020204" pitchFamily="34" charset="0"/>
                <a:cs typeface="Arial" panose="020B0604020202020204" pitchFamily="34" charset="0"/>
              </a:rPr>
              <a:t>Key stakeholders and decision makers will be required to attend a quarterly Steering Group.  This will be bolstered by monthly Working Group, with appropriate appointed leads, attended and supported by required SMEs from within those stakeholders’ organisations. </a:t>
            </a:r>
          </a:p>
          <a:p>
            <a:endParaRPr lang="en-GB" dirty="0"/>
          </a:p>
        </p:txBody>
      </p:sp>
    </p:spTree>
    <p:extLst>
      <p:ext uri="{BB962C8B-B14F-4D97-AF65-F5344CB8AC3E}">
        <p14:creationId xmlns:p14="http://schemas.microsoft.com/office/powerpoint/2010/main" val="80875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5000"/>
              </a:lnSpc>
              <a:spcAft>
                <a:spcPts val="1000"/>
              </a:spcAft>
              <a:buFont typeface="Arial" panose="020B0604020202020204" pitchFamily="34" charset="0"/>
              <a:buChar char="•"/>
            </a:pPr>
            <a:r>
              <a:rPr lang="en-GB" sz="1200" dirty="0">
                <a:solidFill>
                  <a:schemeClr val="bg1"/>
                </a:solidFill>
                <a:effectLst/>
                <a:latin typeface="Arial" panose="020B0604020202020204" pitchFamily="34" charset="0"/>
                <a:ea typeface="Arial" panose="020B0604020202020204" pitchFamily="34" charset="0"/>
                <a:cs typeface="Arial" panose="020B0604020202020204" pitchFamily="34" charset="0"/>
              </a:rPr>
              <a:t>A stakeholder map and communication plan to be developed and updated regularly.</a:t>
            </a:r>
          </a:p>
          <a:p>
            <a:pPr marL="285750" indent="-285750">
              <a:lnSpc>
                <a:spcPct val="115000"/>
              </a:lnSpc>
              <a:spcAft>
                <a:spcPts val="1000"/>
              </a:spcAft>
              <a:buFont typeface="Arial" panose="020B0604020202020204" pitchFamily="34" charset="0"/>
              <a:buChar char="•"/>
            </a:pPr>
            <a:r>
              <a:rPr lang="en-GB" sz="1200" dirty="0">
                <a:solidFill>
                  <a:schemeClr val="bg1"/>
                </a:solidFill>
                <a:effectLst/>
                <a:latin typeface="Arial" panose="020B0604020202020204" pitchFamily="34" charset="0"/>
                <a:ea typeface="Arial" panose="020B0604020202020204" pitchFamily="34" charset="0"/>
                <a:cs typeface="Arial" panose="020B0604020202020204" pitchFamily="34" charset="0"/>
              </a:rPr>
              <a:t>With dedicated support of the management of the Hub funded via the NSDG, all member representation shall be entirely self-funded. </a:t>
            </a:r>
          </a:p>
          <a:p>
            <a:pPr marL="285750" indent="-285750">
              <a:buFont typeface="Arial" panose="020B0604020202020204" pitchFamily="34" charset="0"/>
              <a:buChar char="•"/>
            </a:pPr>
            <a:r>
              <a:rPr lang="en-GB" sz="1200" dirty="0">
                <a:solidFill>
                  <a:schemeClr val="bg1"/>
                </a:solidFill>
                <a:effectLst/>
                <a:latin typeface="Arial" panose="020B0604020202020204" pitchFamily="34" charset="0"/>
                <a:ea typeface="Arial" panose="020B0604020202020204" pitchFamily="34" charset="0"/>
                <a:cs typeface="Arial" panose="020B0604020202020204" pitchFamily="34" charset="0"/>
              </a:rPr>
              <a:t>Funding for specific activities will be on a case-by-case basis and agreed by members.</a:t>
            </a:r>
          </a:p>
          <a:p>
            <a:pPr marL="285750" indent="-285750">
              <a:spcBef>
                <a:spcPts val="600"/>
              </a:spcBef>
              <a:buFont typeface="Arial" panose="020B0604020202020204" pitchFamily="34" charset="0"/>
              <a:buChar char="•"/>
            </a:pPr>
            <a:r>
              <a:rPr lang="en-GB" sz="1200" dirty="0">
                <a:solidFill>
                  <a:schemeClr val="bg1"/>
                </a:solidFill>
                <a:effectLst/>
                <a:latin typeface="Arial" panose="020B0604020202020204" pitchFamily="34" charset="0"/>
                <a:ea typeface="Arial" panose="020B0604020202020204" pitchFamily="34" charset="0"/>
                <a:cs typeface="Arial" panose="020B0604020202020204" pitchFamily="34" charset="0"/>
              </a:rPr>
              <a:t>Be accountable to the Nuclear Skills Delivery Group (NSDG). </a:t>
            </a:r>
          </a:p>
          <a:p>
            <a:pPr marL="285750" indent="-285750">
              <a:spcBef>
                <a:spcPts val="600"/>
              </a:spcBef>
              <a:buFont typeface="Arial" panose="020B0604020202020204" pitchFamily="34" charset="0"/>
              <a:buChar char="•"/>
            </a:pPr>
            <a:r>
              <a:rPr lang="en-GB" sz="1200" dirty="0">
                <a:solidFill>
                  <a:schemeClr val="bg1"/>
                </a:solidFill>
                <a:effectLst/>
                <a:latin typeface="Arial" panose="020B0604020202020204" pitchFamily="34" charset="0"/>
                <a:ea typeface="Arial" panose="020B0604020202020204" pitchFamily="34" charset="0"/>
                <a:cs typeface="Arial" panose="020B0604020202020204" pitchFamily="34" charset="0"/>
              </a:rPr>
              <a:t>Key stakeholders and decision makers will be required to attend a quarterly Steering Group.  This will be bolstered by monthly Working Group, with appropriate appointed leads, attended and supported by required SMEs from within those stakeholders’ organisations. </a:t>
            </a:r>
          </a:p>
          <a:p>
            <a:endParaRPr lang="en-GB" dirty="0"/>
          </a:p>
        </p:txBody>
      </p:sp>
    </p:spTree>
    <p:extLst>
      <p:ext uri="{BB962C8B-B14F-4D97-AF65-F5344CB8AC3E}">
        <p14:creationId xmlns:p14="http://schemas.microsoft.com/office/powerpoint/2010/main" val="215568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34658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2.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4.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2.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4.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6.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7.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9.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 Full Screen Imag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828D86-2E50-7A4D-A10E-54AAFA29010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2729984"/>
            <a:ext cx="9112113" cy="930659"/>
          </a:xfrm>
          <a:prstGeom prst="rect">
            <a:avLst/>
          </a:prstGeom>
        </p:spPr>
        <p:txBody>
          <a:bodyPr rIns="0" bIns="72000" anchor="b" anchorCtr="0">
            <a:noAutofit/>
          </a:bodyPr>
          <a:lstStyle>
            <a:lvl1pPr algn="ctr">
              <a:defRPr sz="5200" b="1" baseline="0">
                <a:solidFill>
                  <a:schemeClr val="bg1"/>
                </a:solidFill>
                <a:latin typeface="Arial" pitchFamily="34" charset="0"/>
                <a:cs typeface="Arial" pitchFamily="34" charset="0"/>
              </a:defRPr>
            </a:lvl1pPr>
          </a:lstStyle>
          <a:p>
            <a:r>
              <a:rPr lang="en-US" dirty="0"/>
              <a:t>Presentation title</a:t>
            </a:r>
            <a:endParaRPr lang="en-GB" dirty="0"/>
          </a:p>
        </p:txBody>
      </p:sp>
      <p:sp>
        <p:nvSpPr>
          <p:cNvPr id="13" name="Slide Number Placeholder 7">
            <a:extLst>
              <a:ext uri="{FF2B5EF4-FFF2-40B4-BE49-F238E27FC236}">
                <a16:creationId xmlns:a16="http://schemas.microsoft.com/office/drawing/2014/main" id="{F31CBA2E-7137-6E4E-8E5E-AA52B1FCF80B}"/>
              </a:ext>
            </a:extLst>
          </p:cNvPr>
          <p:cNvSpPr>
            <a:spLocks noGrp="1"/>
          </p:cNvSpPr>
          <p:nvPr>
            <p:ph type="sldNum" sz="quarter" idx="4"/>
          </p:nvPr>
        </p:nvSpPr>
        <p:spPr>
          <a:xfrm>
            <a:off x="5852751" y="6508800"/>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2" name="Picture 11">
            <a:extLst>
              <a:ext uri="{FF2B5EF4-FFF2-40B4-BE49-F238E27FC236}">
                <a16:creationId xmlns:a16="http://schemas.microsoft.com/office/drawing/2014/main" id="{61949008-0EA7-A34D-A4FD-F27F617BAA03}"/>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
        <p:nvSpPr>
          <p:cNvPr id="4" name="Text Placeholder 3"/>
          <p:cNvSpPr>
            <a:spLocks noGrp="1"/>
          </p:cNvSpPr>
          <p:nvPr>
            <p:ph type="body" sz="quarter" idx="10" hasCustomPrompt="1"/>
          </p:nvPr>
        </p:nvSpPr>
        <p:spPr>
          <a:xfrm>
            <a:off x="6520441" y="4913313"/>
            <a:ext cx="4692072" cy="982662"/>
          </a:xfrm>
        </p:spPr>
        <p:txBody>
          <a:bodyPr/>
          <a:lstStyle>
            <a:lvl1pPr marL="0" indent="0" algn="r">
              <a:buNone/>
              <a:defRPr>
                <a:solidFill>
                  <a:schemeClr val="bg1"/>
                </a:solidFill>
              </a:defRPr>
            </a:lvl1pPr>
          </a:lstStyle>
          <a:p>
            <a:pPr lvl="0"/>
            <a:r>
              <a:rPr lang="en-GB" dirty="0"/>
              <a:t>Subheading</a:t>
            </a:r>
          </a:p>
        </p:txBody>
      </p:sp>
    </p:spTree>
    <p:extLst>
      <p:ext uri="{BB962C8B-B14F-4D97-AF65-F5344CB8AC3E}">
        <p14:creationId xmlns:p14="http://schemas.microsoft.com/office/powerpoint/2010/main" val="89621909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ection divider_blu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828D86-2E50-7A4D-A10E-54AAFA29010D}"/>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3060971" y="2773874"/>
            <a:ext cx="6070059" cy="930659"/>
          </a:xfrm>
          <a:prstGeom prst="rect">
            <a:avLst/>
          </a:prstGeom>
        </p:spPr>
        <p:txBody>
          <a:bodyPr rIns="0" bIns="72000" anchor="ctr" anchorCtr="0">
            <a:noAutofit/>
          </a:bodyPr>
          <a:lstStyle>
            <a:lvl1pPr algn="ctr">
              <a:defRPr sz="5200" b="1" baseline="0">
                <a:solidFill>
                  <a:schemeClr val="bg1"/>
                </a:solidFill>
                <a:latin typeface="Arial" pitchFamily="34" charset="0"/>
                <a:cs typeface="Arial" pitchFamily="34" charset="0"/>
              </a:defRPr>
            </a:lvl1pPr>
          </a:lstStyle>
          <a:p>
            <a:r>
              <a:rPr lang="en-US" dirty="0"/>
              <a:t>Section divider across two lines</a:t>
            </a:r>
            <a:endParaRPr lang="en-GB" dirty="0"/>
          </a:p>
        </p:txBody>
      </p:sp>
      <p:sp>
        <p:nvSpPr>
          <p:cNvPr id="6" name="Footer Placeholder 1">
            <a:extLst>
              <a:ext uri="{FF2B5EF4-FFF2-40B4-BE49-F238E27FC236}">
                <a16:creationId xmlns:a16="http://schemas.microsoft.com/office/drawing/2014/main" id="{0D291603-F978-F442-A672-5E24608DA92E}"/>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11" name="Slide Number Placeholder 7">
            <a:extLst>
              <a:ext uri="{FF2B5EF4-FFF2-40B4-BE49-F238E27FC236}">
                <a16:creationId xmlns:a16="http://schemas.microsoft.com/office/drawing/2014/main" id="{0D77BC01-7FB1-4B49-AE95-E762B59D70D6}"/>
              </a:ext>
            </a:extLst>
          </p:cNvPr>
          <p:cNvSpPr>
            <a:spLocks noGrp="1"/>
          </p:cNvSpPr>
          <p:nvPr>
            <p:ph type="sldNum" sz="quarter" idx="4"/>
          </p:nvPr>
        </p:nvSpPr>
        <p:spPr>
          <a:xfrm>
            <a:off x="5852751" y="6507218"/>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2" name="Picture 11">
            <a:extLst>
              <a:ext uri="{FF2B5EF4-FFF2-40B4-BE49-F238E27FC236}">
                <a16:creationId xmlns:a16="http://schemas.microsoft.com/office/drawing/2014/main" id="{5321DD52-BF35-D643-9DBF-BEF80D8CDEC5}"/>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Tree>
    <p:extLst>
      <p:ext uri="{BB962C8B-B14F-4D97-AF65-F5344CB8AC3E}">
        <p14:creationId xmlns:p14="http://schemas.microsoft.com/office/powerpoint/2010/main" val="3958336561"/>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D11A-5015-3030-9E63-CD5F82AE0D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EEB46A-BC79-8B6A-C519-AA1D235FAB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54192A-92A8-747E-E4DB-42D5EC08B058}"/>
              </a:ext>
            </a:extLst>
          </p:cNvPr>
          <p:cNvSpPr>
            <a:spLocks noGrp="1"/>
          </p:cNvSpPr>
          <p:nvPr>
            <p:ph type="dt" sz="half" idx="10"/>
          </p:nvPr>
        </p:nvSpPr>
        <p:spPr/>
        <p:txBody>
          <a:bodyPr/>
          <a:lstStyle/>
          <a:p>
            <a:fld id="{E39D041D-F741-432F-BD12-63FFDFA39224}" type="datetime1">
              <a:rPr lang="en-US" smtClean="0"/>
              <a:t>7/2/2025</a:t>
            </a:fld>
            <a:endParaRPr lang="en-GB"/>
          </a:p>
        </p:txBody>
      </p:sp>
      <p:sp>
        <p:nvSpPr>
          <p:cNvPr id="5" name="Footer Placeholder 4">
            <a:extLst>
              <a:ext uri="{FF2B5EF4-FFF2-40B4-BE49-F238E27FC236}">
                <a16:creationId xmlns:a16="http://schemas.microsoft.com/office/drawing/2014/main" id="{6BF0D547-6E90-8C61-0346-BD09A6C1FA9B}"/>
              </a:ext>
            </a:extLst>
          </p:cNvPr>
          <p:cNvSpPr>
            <a:spLocks noGrp="1"/>
          </p:cNvSpPr>
          <p:nvPr>
            <p:ph type="ftr" sz="quarter" idx="11"/>
            <p:custDataLst>
              <p:tags r:id="rId1"/>
            </p:custDataLst>
          </p:nvPr>
        </p:nvSpPr>
        <p:spPr>
          <a:xfrm>
            <a:off x="0" y="6356350"/>
            <a:ext cx="12192000" cy="365125"/>
          </a:xfrm>
        </p:spPr>
        <p:txBody>
          <a:bodyPr/>
          <a:lstStyle>
            <a:lvl1pPr algn="l">
              <a:defRPr lang="en-GB"/>
            </a:lvl1pPr>
          </a:lstStyle>
          <a:p>
            <a:endParaRPr lang="en-GB" sz="1000">
              <a:solidFill>
                <a:srgbClr val="000000"/>
              </a:solidFill>
              <a:latin typeface="Arial" panose="020B0604020202020204" pitchFamily="34" charset="0"/>
            </a:endParaRPr>
          </a:p>
        </p:txBody>
      </p:sp>
      <p:sp>
        <p:nvSpPr>
          <p:cNvPr id="6" name="Slide Number Placeholder 5">
            <a:extLst>
              <a:ext uri="{FF2B5EF4-FFF2-40B4-BE49-F238E27FC236}">
                <a16:creationId xmlns:a16="http://schemas.microsoft.com/office/drawing/2014/main" id="{992ED8FE-98A3-D97C-9448-BE5795003F2A}"/>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16362150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6476-3A42-AA2B-560D-E0B2126A39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57FC31-5D57-FB76-EF81-2AD3E28859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7073A9-1D14-5B5B-49B7-DAA5C60B24AC}"/>
              </a:ext>
            </a:extLst>
          </p:cNvPr>
          <p:cNvSpPr>
            <a:spLocks noGrp="1"/>
          </p:cNvSpPr>
          <p:nvPr>
            <p:ph type="dt" sz="half" idx="10"/>
          </p:nvPr>
        </p:nvSpPr>
        <p:spPr/>
        <p:txBody>
          <a:bodyPr/>
          <a:lstStyle/>
          <a:p>
            <a:fld id="{1D68746F-7E39-4433-A006-80221A6AB892}" type="datetime1">
              <a:rPr lang="en-US" smtClean="0"/>
              <a:t>7/2/2025</a:t>
            </a:fld>
            <a:endParaRPr lang="en-GB"/>
          </a:p>
        </p:txBody>
      </p:sp>
      <p:sp>
        <p:nvSpPr>
          <p:cNvPr id="5" name="Footer Placeholder 4">
            <a:extLst>
              <a:ext uri="{FF2B5EF4-FFF2-40B4-BE49-F238E27FC236}">
                <a16:creationId xmlns:a16="http://schemas.microsoft.com/office/drawing/2014/main" id="{7DBA8F3E-92D9-BD3B-849C-F2007BA07F8D}"/>
              </a:ext>
            </a:extLst>
          </p:cNvPr>
          <p:cNvSpPr>
            <a:spLocks noGrp="1"/>
          </p:cNvSpPr>
          <p:nvPr>
            <p:ph type="ftr" sz="quarter" idx="11"/>
          </p:nvPr>
        </p:nvSpPr>
        <p:spPr/>
        <p:txBody>
          <a:bodyPr/>
          <a:lstStyle/>
          <a:p>
            <a:r>
              <a:rPr lang="en-GB"/>
              <a:t>Classification:UNCLASSIFIED </a:t>
            </a:r>
          </a:p>
        </p:txBody>
      </p:sp>
      <p:sp>
        <p:nvSpPr>
          <p:cNvPr id="6" name="Slide Number Placeholder 5">
            <a:extLst>
              <a:ext uri="{FF2B5EF4-FFF2-40B4-BE49-F238E27FC236}">
                <a16:creationId xmlns:a16="http://schemas.microsoft.com/office/drawing/2014/main" id="{10C037DC-98B7-0385-5A37-C80CE36C73EB}"/>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5386004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AA9F-5AF0-B0FD-1DC4-15C2FC8F93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2D756A-A298-13B5-9BCA-F0886A4997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D8F299-6FE9-9B9F-C8C8-F69D4F30E1DD}"/>
              </a:ext>
            </a:extLst>
          </p:cNvPr>
          <p:cNvSpPr>
            <a:spLocks noGrp="1"/>
          </p:cNvSpPr>
          <p:nvPr>
            <p:ph type="dt" sz="half" idx="10"/>
          </p:nvPr>
        </p:nvSpPr>
        <p:spPr/>
        <p:txBody>
          <a:bodyPr/>
          <a:lstStyle/>
          <a:p>
            <a:fld id="{A3F89F2F-8CEA-4A91-A5EF-568A8EAF7C15}" type="datetime1">
              <a:rPr lang="en-US" smtClean="0"/>
              <a:t>7/2/2025</a:t>
            </a:fld>
            <a:endParaRPr lang="en-GB"/>
          </a:p>
        </p:txBody>
      </p:sp>
      <p:sp>
        <p:nvSpPr>
          <p:cNvPr id="5" name="Footer Placeholder 4">
            <a:extLst>
              <a:ext uri="{FF2B5EF4-FFF2-40B4-BE49-F238E27FC236}">
                <a16:creationId xmlns:a16="http://schemas.microsoft.com/office/drawing/2014/main" id="{66267838-FCBA-3041-8321-80DCB18FA2D3}"/>
              </a:ext>
            </a:extLst>
          </p:cNvPr>
          <p:cNvSpPr>
            <a:spLocks noGrp="1"/>
          </p:cNvSpPr>
          <p:nvPr>
            <p:ph type="ftr" sz="quarter" idx="11"/>
          </p:nvPr>
        </p:nvSpPr>
        <p:spPr/>
        <p:txBody>
          <a:bodyPr/>
          <a:lstStyle/>
          <a:p>
            <a:r>
              <a:rPr lang="en-GB"/>
              <a:t>Classification:UNCLASSIFIED </a:t>
            </a:r>
          </a:p>
        </p:txBody>
      </p:sp>
      <p:sp>
        <p:nvSpPr>
          <p:cNvPr id="6" name="Slide Number Placeholder 5">
            <a:extLst>
              <a:ext uri="{FF2B5EF4-FFF2-40B4-BE49-F238E27FC236}">
                <a16:creationId xmlns:a16="http://schemas.microsoft.com/office/drawing/2014/main" id="{8CCC4E40-9316-5EA0-62B9-82049CC7D60D}"/>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8550508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1E44-5E8C-8B36-6935-69FDE5AD76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DA2EED-3EFD-9250-9424-F4C347A15E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331C64-7F99-7AFA-C8CF-2583C184E4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78EF6D-F18E-83D7-8E2A-E63B91A91BED}"/>
              </a:ext>
            </a:extLst>
          </p:cNvPr>
          <p:cNvSpPr>
            <a:spLocks noGrp="1"/>
          </p:cNvSpPr>
          <p:nvPr>
            <p:ph type="dt" sz="half" idx="10"/>
          </p:nvPr>
        </p:nvSpPr>
        <p:spPr/>
        <p:txBody>
          <a:bodyPr/>
          <a:lstStyle/>
          <a:p>
            <a:fld id="{E63632FE-D637-463D-96ED-65FA59053469}" type="datetime1">
              <a:rPr lang="en-US" smtClean="0"/>
              <a:t>7/2/2025</a:t>
            </a:fld>
            <a:endParaRPr lang="en-GB"/>
          </a:p>
        </p:txBody>
      </p:sp>
      <p:sp>
        <p:nvSpPr>
          <p:cNvPr id="6" name="Footer Placeholder 5">
            <a:extLst>
              <a:ext uri="{FF2B5EF4-FFF2-40B4-BE49-F238E27FC236}">
                <a16:creationId xmlns:a16="http://schemas.microsoft.com/office/drawing/2014/main" id="{586E2AC0-1C00-C984-391C-7B522157479F}"/>
              </a:ext>
            </a:extLst>
          </p:cNvPr>
          <p:cNvSpPr>
            <a:spLocks noGrp="1"/>
          </p:cNvSpPr>
          <p:nvPr>
            <p:ph type="ftr" sz="quarter" idx="11"/>
          </p:nvPr>
        </p:nvSpPr>
        <p:spPr/>
        <p:txBody>
          <a:bodyPr/>
          <a:lstStyle/>
          <a:p>
            <a:r>
              <a:rPr lang="en-GB"/>
              <a:t>Classification:UNCLASSIFIED </a:t>
            </a:r>
          </a:p>
        </p:txBody>
      </p:sp>
      <p:sp>
        <p:nvSpPr>
          <p:cNvPr id="7" name="Slide Number Placeholder 6">
            <a:extLst>
              <a:ext uri="{FF2B5EF4-FFF2-40B4-BE49-F238E27FC236}">
                <a16:creationId xmlns:a16="http://schemas.microsoft.com/office/drawing/2014/main" id="{B9FF43C3-819C-F1C3-FD97-E7AE8B8AE0B6}"/>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25659672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D22D-EBF0-B11C-0EB2-097B9EA9CC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0BC046-96BB-0C3F-843E-F629ED496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42DCE5-9CDC-5755-2CA9-CE6098CC13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CBE8DD8-BC61-FEDA-FBEC-F81D1A30B3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B5EBEB-5A57-9E4C-A1C8-439BDD5323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7517009-8C76-6CDC-9079-0C6E12057188}"/>
              </a:ext>
            </a:extLst>
          </p:cNvPr>
          <p:cNvSpPr>
            <a:spLocks noGrp="1"/>
          </p:cNvSpPr>
          <p:nvPr>
            <p:ph type="dt" sz="half" idx="10"/>
          </p:nvPr>
        </p:nvSpPr>
        <p:spPr/>
        <p:txBody>
          <a:bodyPr/>
          <a:lstStyle/>
          <a:p>
            <a:fld id="{051907E6-2AEC-4CED-B03B-00B9C2E8B4E8}" type="datetime1">
              <a:rPr lang="en-US" smtClean="0"/>
              <a:t>7/2/2025</a:t>
            </a:fld>
            <a:endParaRPr lang="en-GB"/>
          </a:p>
        </p:txBody>
      </p:sp>
      <p:sp>
        <p:nvSpPr>
          <p:cNvPr id="8" name="Footer Placeholder 7">
            <a:extLst>
              <a:ext uri="{FF2B5EF4-FFF2-40B4-BE49-F238E27FC236}">
                <a16:creationId xmlns:a16="http://schemas.microsoft.com/office/drawing/2014/main" id="{21460E6C-8296-26EC-27AB-13882BC3AEAC}"/>
              </a:ext>
            </a:extLst>
          </p:cNvPr>
          <p:cNvSpPr>
            <a:spLocks noGrp="1"/>
          </p:cNvSpPr>
          <p:nvPr>
            <p:ph type="ftr" sz="quarter" idx="11"/>
          </p:nvPr>
        </p:nvSpPr>
        <p:spPr/>
        <p:txBody>
          <a:bodyPr/>
          <a:lstStyle/>
          <a:p>
            <a:r>
              <a:rPr lang="en-GB"/>
              <a:t>Classification:UNCLASSIFIED </a:t>
            </a:r>
          </a:p>
        </p:txBody>
      </p:sp>
      <p:sp>
        <p:nvSpPr>
          <p:cNvPr id="9" name="Slide Number Placeholder 8">
            <a:extLst>
              <a:ext uri="{FF2B5EF4-FFF2-40B4-BE49-F238E27FC236}">
                <a16:creationId xmlns:a16="http://schemas.microsoft.com/office/drawing/2014/main" id="{F7C7991C-9652-E75A-1D2D-09777DF298C1}"/>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35431252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FCEA-DCC7-F016-53BF-6B6FAA8748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EEF650-AC1E-256A-8E93-45A4D53DC577}"/>
              </a:ext>
            </a:extLst>
          </p:cNvPr>
          <p:cNvSpPr>
            <a:spLocks noGrp="1"/>
          </p:cNvSpPr>
          <p:nvPr>
            <p:ph type="dt" sz="half" idx="10"/>
          </p:nvPr>
        </p:nvSpPr>
        <p:spPr/>
        <p:txBody>
          <a:bodyPr/>
          <a:lstStyle/>
          <a:p>
            <a:fld id="{418A3846-53FA-42A2-8CA0-A67C8BFF04E1}" type="datetime1">
              <a:rPr lang="en-US" smtClean="0"/>
              <a:t>7/2/2025</a:t>
            </a:fld>
            <a:endParaRPr lang="en-GB"/>
          </a:p>
        </p:txBody>
      </p:sp>
      <p:sp>
        <p:nvSpPr>
          <p:cNvPr id="4" name="Footer Placeholder 3">
            <a:extLst>
              <a:ext uri="{FF2B5EF4-FFF2-40B4-BE49-F238E27FC236}">
                <a16:creationId xmlns:a16="http://schemas.microsoft.com/office/drawing/2014/main" id="{32F1B9F0-6FF5-A923-CDDC-7BB257180B00}"/>
              </a:ext>
            </a:extLst>
          </p:cNvPr>
          <p:cNvSpPr>
            <a:spLocks noGrp="1"/>
          </p:cNvSpPr>
          <p:nvPr>
            <p:ph type="ftr" sz="quarter" idx="11"/>
          </p:nvPr>
        </p:nvSpPr>
        <p:spPr/>
        <p:txBody>
          <a:bodyPr/>
          <a:lstStyle/>
          <a:p>
            <a:r>
              <a:rPr lang="en-GB"/>
              <a:t>Classification:UNCLASSIFIED </a:t>
            </a:r>
          </a:p>
        </p:txBody>
      </p:sp>
      <p:sp>
        <p:nvSpPr>
          <p:cNvPr id="5" name="Slide Number Placeholder 4">
            <a:extLst>
              <a:ext uri="{FF2B5EF4-FFF2-40B4-BE49-F238E27FC236}">
                <a16:creationId xmlns:a16="http://schemas.microsoft.com/office/drawing/2014/main" id="{AB5201A1-53AB-7F41-7C03-026328788A46}"/>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31028883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A45D7C-F1AA-B97A-81AB-1322485CEF67}"/>
              </a:ext>
            </a:extLst>
          </p:cNvPr>
          <p:cNvSpPr>
            <a:spLocks noGrp="1"/>
          </p:cNvSpPr>
          <p:nvPr>
            <p:ph type="dt" sz="half" idx="10"/>
          </p:nvPr>
        </p:nvSpPr>
        <p:spPr/>
        <p:txBody>
          <a:bodyPr/>
          <a:lstStyle/>
          <a:p>
            <a:fld id="{F492889D-8AC3-47B7-AF45-C262D09A80A6}" type="datetime1">
              <a:rPr lang="en-US" smtClean="0"/>
              <a:t>7/2/2025</a:t>
            </a:fld>
            <a:endParaRPr lang="en-GB"/>
          </a:p>
        </p:txBody>
      </p:sp>
      <p:sp>
        <p:nvSpPr>
          <p:cNvPr id="3" name="Footer Placeholder 2">
            <a:extLst>
              <a:ext uri="{FF2B5EF4-FFF2-40B4-BE49-F238E27FC236}">
                <a16:creationId xmlns:a16="http://schemas.microsoft.com/office/drawing/2014/main" id="{D1291696-01F9-A187-853F-67284CD660A0}"/>
              </a:ext>
            </a:extLst>
          </p:cNvPr>
          <p:cNvSpPr>
            <a:spLocks noGrp="1"/>
          </p:cNvSpPr>
          <p:nvPr>
            <p:ph type="ftr" sz="quarter" idx="11"/>
          </p:nvPr>
        </p:nvSpPr>
        <p:spPr/>
        <p:txBody>
          <a:bodyPr/>
          <a:lstStyle/>
          <a:p>
            <a:r>
              <a:rPr lang="en-GB"/>
              <a:t>Classification:UNCLASSIFIED </a:t>
            </a:r>
          </a:p>
        </p:txBody>
      </p:sp>
      <p:sp>
        <p:nvSpPr>
          <p:cNvPr id="4" name="Slide Number Placeholder 3">
            <a:extLst>
              <a:ext uri="{FF2B5EF4-FFF2-40B4-BE49-F238E27FC236}">
                <a16:creationId xmlns:a16="http://schemas.microsoft.com/office/drawing/2014/main" id="{32115C37-CB8C-2B4F-CFC9-D63C60557A98}"/>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6345759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0D14-F3A6-C8B6-EFFA-C24EB083C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B144FC-A7F5-FF2C-DD7F-EDD97A02DE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BCACFD-1BD3-36F2-1EA0-FB15A2790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5B4793-7980-C6D2-D09B-D87F62DB3532}"/>
              </a:ext>
            </a:extLst>
          </p:cNvPr>
          <p:cNvSpPr>
            <a:spLocks noGrp="1"/>
          </p:cNvSpPr>
          <p:nvPr>
            <p:ph type="dt" sz="half" idx="10"/>
          </p:nvPr>
        </p:nvSpPr>
        <p:spPr/>
        <p:txBody>
          <a:bodyPr/>
          <a:lstStyle/>
          <a:p>
            <a:fld id="{A621F5F3-F3D8-4029-A321-72B29908E36C}" type="datetime1">
              <a:rPr lang="en-US" smtClean="0"/>
              <a:t>7/2/2025</a:t>
            </a:fld>
            <a:endParaRPr lang="en-GB"/>
          </a:p>
        </p:txBody>
      </p:sp>
      <p:sp>
        <p:nvSpPr>
          <p:cNvPr id="6" name="Footer Placeholder 5">
            <a:extLst>
              <a:ext uri="{FF2B5EF4-FFF2-40B4-BE49-F238E27FC236}">
                <a16:creationId xmlns:a16="http://schemas.microsoft.com/office/drawing/2014/main" id="{D2F79CC3-7FF4-5BDE-A380-1F2B09287793}"/>
              </a:ext>
            </a:extLst>
          </p:cNvPr>
          <p:cNvSpPr>
            <a:spLocks noGrp="1"/>
          </p:cNvSpPr>
          <p:nvPr>
            <p:ph type="ftr" sz="quarter" idx="11"/>
          </p:nvPr>
        </p:nvSpPr>
        <p:spPr/>
        <p:txBody>
          <a:bodyPr/>
          <a:lstStyle/>
          <a:p>
            <a:r>
              <a:rPr lang="en-GB"/>
              <a:t>Classification:UNCLASSIFIED </a:t>
            </a:r>
          </a:p>
        </p:txBody>
      </p:sp>
      <p:sp>
        <p:nvSpPr>
          <p:cNvPr id="7" name="Slide Number Placeholder 6">
            <a:extLst>
              <a:ext uri="{FF2B5EF4-FFF2-40B4-BE49-F238E27FC236}">
                <a16:creationId xmlns:a16="http://schemas.microsoft.com/office/drawing/2014/main" id="{AC1B6114-9DB3-5A7B-D7C0-D4064C8B473A}"/>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24680631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7AA8-DE5D-59D8-92F9-0351B6D1DE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D1D060-8A62-B4F6-CAD0-7CE9EC7BB6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DEB320-CD35-A448-D498-0C6A1C792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FEB162-431F-9AA7-312D-3ED263AF8459}"/>
              </a:ext>
            </a:extLst>
          </p:cNvPr>
          <p:cNvSpPr>
            <a:spLocks noGrp="1"/>
          </p:cNvSpPr>
          <p:nvPr>
            <p:ph type="dt" sz="half" idx="10"/>
          </p:nvPr>
        </p:nvSpPr>
        <p:spPr/>
        <p:txBody>
          <a:bodyPr/>
          <a:lstStyle/>
          <a:p>
            <a:fld id="{3602086E-4131-4F79-846D-1DBB1FD3076E}" type="datetime1">
              <a:rPr lang="en-US" smtClean="0"/>
              <a:t>7/2/2025</a:t>
            </a:fld>
            <a:endParaRPr lang="en-GB"/>
          </a:p>
        </p:txBody>
      </p:sp>
      <p:sp>
        <p:nvSpPr>
          <p:cNvPr id="6" name="Footer Placeholder 5">
            <a:extLst>
              <a:ext uri="{FF2B5EF4-FFF2-40B4-BE49-F238E27FC236}">
                <a16:creationId xmlns:a16="http://schemas.microsoft.com/office/drawing/2014/main" id="{EF16D02F-2A2F-0D3D-588B-3FBFBE6DC6CB}"/>
              </a:ext>
            </a:extLst>
          </p:cNvPr>
          <p:cNvSpPr>
            <a:spLocks noGrp="1"/>
          </p:cNvSpPr>
          <p:nvPr>
            <p:ph type="ftr" sz="quarter" idx="11"/>
          </p:nvPr>
        </p:nvSpPr>
        <p:spPr/>
        <p:txBody>
          <a:bodyPr/>
          <a:lstStyle/>
          <a:p>
            <a:r>
              <a:rPr lang="en-GB"/>
              <a:t>Classification:UNCLASSIFIED </a:t>
            </a:r>
          </a:p>
        </p:txBody>
      </p:sp>
      <p:sp>
        <p:nvSpPr>
          <p:cNvPr id="7" name="Slide Number Placeholder 6">
            <a:extLst>
              <a:ext uri="{FF2B5EF4-FFF2-40B4-BE49-F238E27FC236}">
                <a16:creationId xmlns:a16="http://schemas.microsoft.com/office/drawing/2014/main" id="{449C4732-80E0-9D9B-CF79-011C4546C12F}"/>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31407219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9E3D-22F1-DFD3-ED47-65272B0736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9E819D-967A-9645-9FE5-FC34E3E594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CDBEC4-50FC-4E8B-CC9C-13EDC9592428}"/>
              </a:ext>
            </a:extLst>
          </p:cNvPr>
          <p:cNvSpPr>
            <a:spLocks noGrp="1"/>
          </p:cNvSpPr>
          <p:nvPr>
            <p:ph type="dt" sz="half" idx="10"/>
          </p:nvPr>
        </p:nvSpPr>
        <p:spPr/>
        <p:txBody>
          <a:bodyPr/>
          <a:lstStyle/>
          <a:p>
            <a:fld id="{7471310B-FC24-43CF-882F-F3D5E5BC07AD}" type="datetime1">
              <a:rPr lang="en-US" smtClean="0"/>
              <a:t>7/2/2025</a:t>
            </a:fld>
            <a:endParaRPr lang="en-GB"/>
          </a:p>
        </p:txBody>
      </p:sp>
      <p:sp>
        <p:nvSpPr>
          <p:cNvPr id="5" name="Footer Placeholder 4">
            <a:extLst>
              <a:ext uri="{FF2B5EF4-FFF2-40B4-BE49-F238E27FC236}">
                <a16:creationId xmlns:a16="http://schemas.microsoft.com/office/drawing/2014/main" id="{72B2915B-7F25-50F0-F000-1EF121BC2F86}"/>
              </a:ext>
            </a:extLst>
          </p:cNvPr>
          <p:cNvSpPr>
            <a:spLocks noGrp="1"/>
          </p:cNvSpPr>
          <p:nvPr>
            <p:ph type="ftr" sz="quarter" idx="11"/>
          </p:nvPr>
        </p:nvSpPr>
        <p:spPr/>
        <p:txBody>
          <a:bodyPr/>
          <a:lstStyle/>
          <a:p>
            <a:r>
              <a:rPr lang="en-GB"/>
              <a:t>Classification:UNCLASSIFIED </a:t>
            </a:r>
          </a:p>
        </p:txBody>
      </p:sp>
      <p:sp>
        <p:nvSpPr>
          <p:cNvPr id="6" name="Slide Number Placeholder 5">
            <a:extLst>
              <a:ext uri="{FF2B5EF4-FFF2-40B4-BE49-F238E27FC236}">
                <a16:creationId xmlns:a16="http://schemas.microsoft.com/office/drawing/2014/main" id="{0183F0F1-D96F-3BD3-B18A-9C9F4BE0CA36}"/>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365290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splay Quote slid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828D86-2E50-7A4D-A10E-54AAFA29010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980236"/>
            <a:ext cx="9112113" cy="4798771"/>
          </a:xfrm>
          <a:prstGeom prst="rect">
            <a:avLst/>
          </a:prstGeom>
        </p:spPr>
        <p:txBody>
          <a:bodyPr rIns="0" bIns="72000" anchor="ctr" anchorCtr="0">
            <a:noAutofit/>
          </a:bodyPr>
          <a:lstStyle>
            <a:lvl1pPr algn="ctr">
              <a:lnSpc>
                <a:spcPts val="6300"/>
              </a:lnSpc>
              <a:defRPr sz="5200" b="1">
                <a:solidFill>
                  <a:schemeClr val="bg1"/>
                </a:solidFill>
                <a:latin typeface="Arial" pitchFamily="34" charset="0"/>
                <a:cs typeface="Arial" pitchFamily="34" charset="0"/>
              </a:defRPr>
            </a:lvl1pPr>
          </a:lstStyle>
          <a:p>
            <a:r>
              <a:rPr lang="en-US" dirty="0"/>
              <a:t>click to edit Master title style display quote to go here and use white box frame to highlight quote</a:t>
            </a:r>
            <a:endParaRPr lang="en-GB" dirty="0"/>
          </a:p>
        </p:txBody>
      </p:sp>
      <p:sp>
        <p:nvSpPr>
          <p:cNvPr id="5" name="Footer Placeholder 1">
            <a:extLst>
              <a:ext uri="{FF2B5EF4-FFF2-40B4-BE49-F238E27FC236}">
                <a16:creationId xmlns:a16="http://schemas.microsoft.com/office/drawing/2014/main" id="{86FAFE1B-4330-BA42-82E2-5C6CCF2FD650}"/>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8" name="Slide Number Placeholder 7">
            <a:extLst>
              <a:ext uri="{FF2B5EF4-FFF2-40B4-BE49-F238E27FC236}">
                <a16:creationId xmlns:a16="http://schemas.microsoft.com/office/drawing/2014/main" id="{B4481FC4-D2B2-2A49-A659-BB57CAB3C88D}"/>
              </a:ext>
            </a:extLst>
          </p:cNvPr>
          <p:cNvSpPr>
            <a:spLocks noGrp="1"/>
          </p:cNvSpPr>
          <p:nvPr>
            <p:ph type="sldNum" sz="quarter" idx="4"/>
          </p:nvPr>
        </p:nvSpPr>
        <p:spPr>
          <a:xfrm>
            <a:off x="5852751" y="6489891"/>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0" name="Picture 9">
            <a:extLst>
              <a:ext uri="{FF2B5EF4-FFF2-40B4-BE49-F238E27FC236}">
                <a16:creationId xmlns:a16="http://schemas.microsoft.com/office/drawing/2014/main" id="{73555DA4-7CF9-D043-B732-DEF73E766417}"/>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Tree>
    <p:extLst>
      <p:ext uri="{BB962C8B-B14F-4D97-AF65-F5344CB8AC3E}">
        <p14:creationId xmlns:p14="http://schemas.microsoft.com/office/powerpoint/2010/main" val="282018441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5B2DB1-EE03-CB7B-6642-5F9E6BD20A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F54B88-C7DE-197A-AC5C-612853EA11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2AD14F-F4F0-0FE6-BD3F-2A5A228907B6}"/>
              </a:ext>
            </a:extLst>
          </p:cNvPr>
          <p:cNvSpPr>
            <a:spLocks noGrp="1"/>
          </p:cNvSpPr>
          <p:nvPr>
            <p:ph type="dt" sz="half" idx="10"/>
          </p:nvPr>
        </p:nvSpPr>
        <p:spPr/>
        <p:txBody>
          <a:bodyPr/>
          <a:lstStyle/>
          <a:p>
            <a:fld id="{00C0142C-BD93-4410-9B18-86D25ECE184A}" type="datetime1">
              <a:rPr lang="en-US" smtClean="0"/>
              <a:t>7/2/2025</a:t>
            </a:fld>
            <a:endParaRPr lang="en-GB"/>
          </a:p>
        </p:txBody>
      </p:sp>
      <p:sp>
        <p:nvSpPr>
          <p:cNvPr id="5" name="Footer Placeholder 4">
            <a:extLst>
              <a:ext uri="{FF2B5EF4-FFF2-40B4-BE49-F238E27FC236}">
                <a16:creationId xmlns:a16="http://schemas.microsoft.com/office/drawing/2014/main" id="{EC6DA11E-9B87-3A57-5317-DA04385362B5}"/>
              </a:ext>
            </a:extLst>
          </p:cNvPr>
          <p:cNvSpPr>
            <a:spLocks noGrp="1"/>
          </p:cNvSpPr>
          <p:nvPr>
            <p:ph type="ftr" sz="quarter" idx="11"/>
          </p:nvPr>
        </p:nvSpPr>
        <p:spPr/>
        <p:txBody>
          <a:bodyPr/>
          <a:lstStyle/>
          <a:p>
            <a:r>
              <a:rPr lang="en-GB"/>
              <a:t>Classification:UNCLASSIFIED </a:t>
            </a:r>
          </a:p>
        </p:txBody>
      </p:sp>
      <p:sp>
        <p:nvSpPr>
          <p:cNvPr id="6" name="Slide Number Placeholder 5">
            <a:extLst>
              <a:ext uri="{FF2B5EF4-FFF2-40B4-BE49-F238E27FC236}">
                <a16:creationId xmlns:a16="http://schemas.microsoft.com/office/drawing/2014/main" id="{1952CED2-B130-D2DF-9B7A-20A1371D3375}"/>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904584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ingle line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F9681A-D811-4310-B4BD-E00FD33BA20C}"/>
              </a:ext>
            </a:extLst>
          </p:cNvPr>
          <p:cNvSpPr>
            <a:spLocks noGrp="1"/>
          </p:cNvSpPr>
          <p:nvPr>
            <p:ph type="title" hasCustomPrompt="1"/>
          </p:nvPr>
        </p:nvSpPr>
        <p:spPr/>
        <p:txBody>
          <a:bodyPr/>
          <a:lstStyle/>
          <a:p>
            <a:r>
              <a:rPr lang="en-US" dirty="0"/>
              <a:t>click to edit Master title style</a:t>
            </a:r>
            <a:endParaRPr lang="en-GB" dirty="0"/>
          </a:p>
        </p:txBody>
      </p:sp>
      <p:sp>
        <p:nvSpPr>
          <p:cNvPr id="8" name="Content Placeholder 7">
            <a:extLst>
              <a:ext uri="{FF2B5EF4-FFF2-40B4-BE49-F238E27FC236}">
                <a16:creationId xmlns:a16="http://schemas.microsoft.com/office/drawing/2014/main" id="{63898983-EBE3-480E-8453-3EBE46A64D03}"/>
              </a:ext>
            </a:extLst>
          </p:cNvPr>
          <p:cNvSpPr>
            <a:spLocks noGrp="1"/>
          </p:cNvSpPr>
          <p:nvPr>
            <p:ph sz="quarter" idx="10"/>
          </p:nvPr>
        </p:nvSpPr>
        <p:spPr>
          <a:xfrm>
            <a:off x="407988" y="1512000"/>
            <a:ext cx="11376025" cy="4667250"/>
          </a:xfrm>
          <a:prstGeom prst="rect">
            <a:avLst/>
          </a:prstGeom>
        </p:spPr>
        <p:txBody>
          <a:bodyPr vert="horz" lIns="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1">
            <a:extLst>
              <a:ext uri="{FF2B5EF4-FFF2-40B4-BE49-F238E27FC236}">
                <a16:creationId xmlns:a16="http://schemas.microsoft.com/office/drawing/2014/main" id="{86FC8917-3F3F-F243-B035-F22B9A6F0270}"/>
              </a:ext>
            </a:extLst>
          </p:cNvPr>
          <p:cNvSpPr>
            <a:spLocks noGrp="1"/>
          </p:cNvSpPr>
          <p:nvPr>
            <p:ph type="ftr" sz="quarter" idx="3"/>
          </p:nvPr>
        </p:nvSpPr>
        <p:spPr>
          <a:xfrm>
            <a:off x="0" y="6508800"/>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9" name="Slide Number Placeholder 7">
            <a:extLst>
              <a:ext uri="{FF2B5EF4-FFF2-40B4-BE49-F238E27FC236}">
                <a16:creationId xmlns:a16="http://schemas.microsoft.com/office/drawing/2014/main" id="{31D15AA7-EC3F-284E-9E08-97BE0C44F80B}"/>
              </a:ext>
            </a:extLst>
          </p:cNvPr>
          <p:cNvSpPr>
            <a:spLocks noGrp="1"/>
          </p:cNvSpPr>
          <p:nvPr>
            <p:ph type="sldNum" sz="quarter" idx="4"/>
          </p:nvPr>
        </p:nvSpPr>
        <p:spPr>
          <a:xfrm>
            <a:off x="5853931" y="6508800"/>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spTree>
    <p:extLst>
      <p:ext uri="{BB962C8B-B14F-4D97-AF65-F5344CB8AC3E}">
        <p14:creationId xmlns:p14="http://schemas.microsoft.com/office/powerpoint/2010/main" val="116715661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text and large image (white logo)">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41EFE34-FE40-4920-AFCB-ADD4A9340A7A}"/>
              </a:ext>
            </a:extLst>
          </p:cNvPr>
          <p:cNvSpPr>
            <a:spLocks noGrp="1"/>
          </p:cNvSpPr>
          <p:nvPr>
            <p:ph sz="quarter" idx="12"/>
          </p:nvPr>
        </p:nvSpPr>
        <p:spPr>
          <a:xfrm>
            <a:off x="418261" y="1512000"/>
            <a:ext cx="5527497" cy="4403137"/>
          </a:xfrm>
          <a:prstGeom prst="rect">
            <a:avLst/>
          </a:prstGeom>
        </p:spPr>
        <p:txBody>
          <a:bodyPr vert="horz" lIns="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0B9C671-E0B6-6848-9EF2-651DD5493C96}"/>
              </a:ext>
            </a:extLst>
          </p:cNvPr>
          <p:cNvSpPr>
            <a:spLocks noGrp="1"/>
          </p:cNvSpPr>
          <p:nvPr>
            <p:ph type="title" hasCustomPrompt="1"/>
          </p:nvPr>
        </p:nvSpPr>
        <p:spPr/>
        <p:txBody>
          <a:bodyPr/>
          <a:lstStyle/>
          <a:p>
            <a:r>
              <a:rPr lang="en-GB" dirty="0"/>
              <a:t>click to edit Master title style</a:t>
            </a:r>
            <a:endParaRPr lang="en-US" dirty="0"/>
          </a:p>
        </p:txBody>
      </p:sp>
      <p:sp>
        <p:nvSpPr>
          <p:cNvPr id="4" name="Picture Placeholder 3">
            <a:extLst>
              <a:ext uri="{FF2B5EF4-FFF2-40B4-BE49-F238E27FC236}">
                <a16:creationId xmlns:a16="http://schemas.microsoft.com/office/drawing/2014/main" id="{BA639107-8FEC-D442-B1B6-E0DB0558A670}"/>
              </a:ext>
            </a:extLst>
          </p:cNvPr>
          <p:cNvSpPr>
            <a:spLocks noGrp="1"/>
          </p:cNvSpPr>
          <p:nvPr>
            <p:ph type="pic" sz="quarter" idx="13"/>
          </p:nvPr>
        </p:nvSpPr>
        <p:spPr>
          <a:xfrm>
            <a:off x="6505575" y="0"/>
            <a:ext cx="5686425" cy="6858000"/>
          </a:xfrm>
        </p:spPr>
        <p:txBody>
          <a:bodyPr anchor="ctr" anchorCtr="0"/>
          <a:lstStyle>
            <a:lvl1pPr marL="0" indent="0" algn="ctr">
              <a:buNone/>
              <a:defRPr/>
            </a:lvl1pPr>
          </a:lstStyle>
          <a:p>
            <a:r>
              <a:rPr lang="en-US" dirty="0"/>
              <a:t>Click icon to add picture</a:t>
            </a:r>
          </a:p>
        </p:txBody>
      </p:sp>
      <p:sp>
        <p:nvSpPr>
          <p:cNvPr id="6" name="Footer Placeholder 1">
            <a:extLst>
              <a:ext uri="{FF2B5EF4-FFF2-40B4-BE49-F238E27FC236}">
                <a16:creationId xmlns:a16="http://schemas.microsoft.com/office/drawing/2014/main" id="{2275E5EB-33AD-EA43-9F9A-7F898CF7C58F}"/>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8" name="Slide Number Placeholder 7">
            <a:extLst>
              <a:ext uri="{FF2B5EF4-FFF2-40B4-BE49-F238E27FC236}">
                <a16:creationId xmlns:a16="http://schemas.microsoft.com/office/drawing/2014/main" id="{562CA2D4-0A83-3D43-BE7A-899662492A30}"/>
              </a:ext>
            </a:extLst>
          </p:cNvPr>
          <p:cNvSpPr>
            <a:spLocks noGrp="1"/>
          </p:cNvSpPr>
          <p:nvPr>
            <p:ph type="sldNum" sz="quarter" idx="4"/>
          </p:nvPr>
        </p:nvSpPr>
        <p:spPr>
          <a:xfrm>
            <a:off x="5861984" y="6499540"/>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spTree>
    <p:extLst>
      <p:ext uri="{BB962C8B-B14F-4D97-AF65-F5344CB8AC3E}">
        <p14:creationId xmlns:p14="http://schemas.microsoft.com/office/powerpoint/2010/main" val="11127917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text and large imag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6DA3B81F-6D35-4C54-ADF9-75525B572769}"/>
              </a:ext>
            </a:extLst>
          </p:cNvPr>
          <p:cNvSpPr>
            <a:spLocks noGrp="1"/>
          </p:cNvSpPr>
          <p:nvPr>
            <p:ph type="pic" sz="quarter" idx="11"/>
          </p:nvPr>
        </p:nvSpPr>
        <p:spPr>
          <a:xfrm>
            <a:off x="6501700" y="0"/>
            <a:ext cx="5686425" cy="6858000"/>
          </a:xfrm>
          <a:custGeom>
            <a:avLst/>
            <a:gdLst>
              <a:gd name="connsiteX0" fmla="*/ 4935617 w 5686425"/>
              <a:gd name="connsiteY0" fmla="*/ 312055 h 6858000"/>
              <a:gd name="connsiteX1" fmla="*/ 4941327 w 5686425"/>
              <a:gd name="connsiteY1" fmla="*/ 751256 h 6858000"/>
              <a:gd name="connsiteX2" fmla="*/ 5282985 w 5686425"/>
              <a:gd name="connsiteY2" fmla="*/ 677897 h 6858000"/>
              <a:gd name="connsiteX3" fmla="*/ 4935617 w 5686425"/>
              <a:gd name="connsiteY3" fmla="*/ 312055 h 6858000"/>
              <a:gd name="connsiteX4" fmla="*/ 0 w 5686425"/>
              <a:gd name="connsiteY4" fmla="*/ 0 h 6858000"/>
              <a:gd name="connsiteX5" fmla="*/ 5686425 w 5686425"/>
              <a:gd name="connsiteY5" fmla="*/ 0 h 6858000"/>
              <a:gd name="connsiteX6" fmla="*/ 5686425 w 5686425"/>
              <a:gd name="connsiteY6" fmla="*/ 6858000 h 6858000"/>
              <a:gd name="connsiteX7" fmla="*/ 0 w 56864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6425" h="6858000">
                <a:moveTo>
                  <a:pt x="4935617" y="312055"/>
                </a:moveTo>
                <a:cubicBezTo>
                  <a:pt x="4835689" y="657890"/>
                  <a:pt x="4941327" y="751256"/>
                  <a:pt x="4941327" y="751256"/>
                </a:cubicBezTo>
                <a:cubicBezTo>
                  <a:pt x="5086936" y="910359"/>
                  <a:pt x="5282985" y="675992"/>
                  <a:pt x="5282985" y="677897"/>
                </a:cubicBezTo>
                <a:cubicBezTo>
                  <a:pt x="5212560" y="414948"/>
                  <a:pt x="4935617" y="312055"/>
                  <a:pt x="4935617" y="312055"/>
                </a:cubicBezTo>
                <a:close/>
                <a:moveTo>
                  <a:pt x="0" y="0"/>
                </a:moveTo>
                <a:lnTo>
                  <a:pt x="5686425" y="0"/>
                </a:lnTo>
                <a:lnTo>
                  <a:pt x="5686425" y="6858000"/>
                </a:lnTo>
                <a:lnTo>
                  <a:pt x="0" y="6858000"/>
                </a:lnTo>
                <a:close/>
              </a:path>
            </a:pathLst>
          </a:custGeom>
          <a:noFill/>
        </p:spPr>
        <p:txBody>
          <a:bodyPr wrap="square" anchor="ctr">
            <a:noAutofit/>
          </a:bodyPr>
          <a:lstStyle>
            <a:lvl1pPr marL="0" indent="0" algn="ctr">
              <a:buNone/>
              <a:defRPr/>
            </a:lvl1pPr>
          </a:lstStyle>
          <a:p>
            <a:r>
              <a:rPr lang="en-US" dirty="0"/>
              <a:t>Click icon to add picture</a:t>
            </a:r>
            <a:endParaRPr lang="en-GB" dirty="0"/>
          </a:p>
        </p:txBody>
      </p:sp>
      <p:sp>
        <p:nvSpPr>
          <p:cNvPr id="5" name="Content Placeholder 4">
            <a:extLst>
              <a:ext uri="{FF2B5EF4-FFF2-40B4-BE49-F238E27FC236}">
                <a16:creationId xmlns:a16="http://schemas.microsoft.com/office/drawing/2014/main" id="{341EFE34-FE40-4920-AFCB-ADD4A9340A7A}"/>
              </a:ext>
            </a:extLst>
          </p:cNvPr>
          <p:cNvSpPr>
            <a:spLocks noGrp="1"/>
          </p:cNvSpPr>
          <p:nvPr>
            <p:ph sz="quarter" idx="12"/>
          </p:nvPr>
        </p:nvSpPr>
        <p:spPr>
          <a:xfrm>
            <a:off x="407988" y="1512000"/>
            <a:ext cx="6093712" cy="4773600"/>
          </a:xfrm>
          <a:prstGeom prst="rect">
            <a:avLst/>
          </a:prstGeom>
        </p:spPr>
        <p:txBody>
          <a:bodyPr vert="horz" lIns="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A066CD76-45DE-4B15-A8F5-14C7A721F197}"/>
              </a:ext>
            </a:extLst>
          </p:cNvPr>
          <p:cNvSpPr>
            <a:spLocks noGrp="1"/>
          </p:cNvSpPr>
          <p:nvPr>
            <p:ph type="title"/>
          </p:nvPr>
        </p:nvSpPr>
        <p:spPr/>
        <p:txBody>
          <a:bodyPr/>
          <a:lstStyle/>
          <a:p>
            <a:r>
              <a:rPr lang="en-US"/>
              <a:t>Click to edit Master title style</a:t>
            </a:r>
            <a:endParaRPr lang="en-GB" dirty="0"/>
          </a:p>
        </p:txBody>
      </p:sp>
      <p:sp>
        <p:nvSpPr>
          <p:cNvPr id="6" name="Footer Placeholder 1">
            <a:extLst>
              <a:ext uri="{FF2B5EF4-FFF2-40B4-BE49-F238E27FC236}">
                <a16:creationId xmlns:a16="http://schemas.microsoft.com/office/drawing/2014/main" id="{A6277EEC-9C6E-5747-9EBF-B279C55EF9D1}"/>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9" name="Slide Number Placeholder 7">
            <a:extLst>
              <a:ext uri="{FF2B5EF4-FFF2-40B4-BE49-F238E27FC236}">
                <a16:creationId xmlns:a16="http://schemas.microsoft.com/office/drawing/2014/main" id="{FA6C0EEC-3BAB-4B40-82C5-0D92355D3424}"/>
              </a:ext>
            </a:extLst>
          </p:cNvPr>
          <p:cNvSpPr>
            <a:spLocks noGrp="1"/>
          </p:cNvSpPr>
          <p:nvPr>
            <p:ph type="sldNum" sz="quarter" idx="4"/>
          </p:nvPr>
        </p:nvSpPr>
        <p:spPr>
          <a:xfrm>
            <a:off x="5853931" y="6507218"/>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spTree>
    <p:extLst>
      <p:ext uri="{BB962C8B-B14F-4D97-AF65-F5344CB8AC3E}">
        <p14:creationId xmlns:p14="http://schemas.microsoft.com/office/powerpoint/2010/main" val="32202220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image and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09D0DD5-2A4E-401B-B65E-A5EFB532B8F9}"/>
              </a:ext>
            </a:extLst>
          </p:cNvPr>
          <p:cNvSpPr>
            <a:spLocks noGrp="1"/>
          </p:cNvSpPr>
          <p:nvPr>
            <p:ph type="pic" sz="quarter" idx="11"/>
          </p:nvPr>
        </p:nvSpPr>
        <p:spPr>
          <a:xfrm>
            <a:off x="407989" y="1512001"/>
            <a:ext cx="5688011" cy="4773600"/>
          </a:xfrm>
          <a:prstGeom prst="rect">
            <a:avLst/>
          </a:prstGeom>
        </p:spPr>
        <p:txBody>
          <a:bodyPr anchor="ctr"/>
          <a:lstStyle>
            <a:lvl1pPr marL="0" indent="0" algn="ctr">
              <a:buNone/>
              <a:defRPr/>
            </a:lvl1pPr>
          </a:lstStyle>
          <a:p>
            <a:r>
              <a:rPr lang="en-US" dirty="0"/>
              <a:t>Click icon to add picture</a:t>
            </a:r>
            <a:endParaRPr lang="en-GB" dirty="0"/>
          </a:p>
        </p:txBody>
      </p:sp>
      <p:sp>
        <p:nvSpPr>
          <p:cNvPr id="5" name="Content Placeholder 4">
            <a:extLst>
              <a:ext uri="{FF2B5EF4-FFF2-40B4-BE49-F238E27FC236}">
                <a16:creationId xmlns:a16="http://schemas.microsoft.com/office/drawing/2014/main" id="{341EFE34-FE40-4920-AFCB-ADD4A9340A7A}"/>
              </a:ext>
            </a:extLst>
          </p:cNvPr>
          <p:cNvSpPr>
            <a:spLocks noGrp="1"/>
          </p:cNvSpPr>
          <p:nvPr>
            <p:ph sz="quarter" idx="12" hasCustomPrompt="1"/>
          </p:nvPr>
        </p:nvSpPr>
        <p:spPr>
          <a:xfrm>
            <a:off x="6505574" y="1512000"/>
            <a:ext cx="5274563" cy="4774501"/>
          </a:xfrm>
          <a:prstGeom prst="rect">
            <a:avLst/>
          </a:prstGeom>
        </p:spPr>
        <p:txBody>
          <a:bodyPr vert="horz" lIns="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 Fifth level</a:t>
            </a:r>
            <a:endParaRPr lang="en-GB" dirty="0"/>
          </a:p>
        </p:txBody>
      </p:sp>
      <p:sp>
        <p:nvSpPr>
          <p:cNvPr id="8" name="Title 7">
            <a:extLst>
              <a:ext uri="{FF2B5EF4-FFF2-40B4-BE49-F238E27FC236}">
                <a16:creationId xmlns:a16="http://schemas.microsoft.com/office/drawing/2014/main" id="{A066CD76-45DE-4B15-A8F5-14C7A721F197}"/>
              </a:ext>
            </a:extLst>
          </p:cNvPr>
          <p:cNvSpPr>
            <a:spLocks noGrp="1"/>
          </p:cNvSpPr>
          <p:nvPr>
            <p:ph type="title"/>
          </p:nvPr>
        </p:nvSpPr>
        <p:spPr/>
        <p:txBody>
          <a:bodyPr/>
          <a:lstStyle/>
          <a:p>
            <a:r>
              <a:rPr lang="en-US"/>
              <a:t>Click to edit Master title style</a:t>
            </a:r>
            <a:endParaRPr lang="en-GB"/>
          </a:p>
        </p:txBody>
      </p:sp>
      <p:sp>
        <p:nvSpPr>
          <p:cNvPr id="6" name="Footer Placeholder 1">
            <a:extLst>
              <a:ext uri="{FF2B5EF4-FFF2-40B4-BE49-F238E27FC236}">
                <a16:creationId xmlns:a16="http://schemas.microsoft.com/office/drawing/2014/main" id="{243A0EFE-6AB5-0246-8F02-C0ACD5EFCE52}"/>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9" name="Slide Number Placeholder 7">
            <a:extLst>
              <a:ext uri="{FF2B5EF4-FFF2-40B4-BE49-F238E27FC236}">
                <a16:creationId xmlns:a16="http://schemas.microsoft.com/office/drawing/2014/main" id="{488374E8-5CA7-814D-A4DC-996BD6B8F0AB}"/>
              </a:ext>
            </a:extLst>
          </p:cNvPr>
          <p:cNvSpPr>
            <a:spLocks noGrp="1"/>
          </p:cNvSpPr>
          <p:nvPr>
            <p:ph type="sldNum" sz="quarter" idx="4"/>
          </p:nvPr>
        </p:nvSpPr>
        <p:spPr>
          <a:xfrm>
            <a:off x="5853931" y="6506318"/>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spTree>
    <p:extLst>
      <p:ext uri="{BB962C8B-B14F-4D97-AF65-F5344CB8AC3E}">
        <p14:creationId xmlns:p14="http://schemas.microsoft.com/office/powerpoint/2010/main" val="41434600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mall text with arrow spac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6900DB-5F79-45BC-B6E3-8BE7D866BF5A}"/>
              </a:ext>
            </a:extLst>
          </p:cNvPr>
          <p:cNvSpPr/>
          <p:nvPr userDrawn="1"/>
        </p:nvSpPr>
        <p:spPr>
          <a:xfrm>
            <a:off x="-1" y="844987"/>
            <a:ext cx="7086601" cy="5178623"/>
          </a:xfrm>
          <a:custGeom>
            <a:avLst/>
            <a:gdLst>
              <a:gd name="connsiteX0" fmla="*/ 0 w 6307435"/>
              <a:gd name="connsiteY0" fmla="*/ 0 h 5144811"/>
              <a:gd name="connsiteX1" fmla="*/ 1625339 w 6307435"/>
              <a:gd name="connsiteY1" fmla="*/ 0 h 5144811"/>
              <a:gd name="connsiteX2" fmla="*/ 2250365 w 6307435"/>
              <a:gd name="connsiteY2" fmla="*/ 0 h 5144811"/>
              <a:gd name="connsiteX3" fmla="*/ 4987412 w 6307435"/>
              <a:gd name="connsiteY3" fmla="*/ 0 h 5144811"/>
              <a:gd name="connsiteX4" fmla="*/ 6307435 w 6307435"/>
              <a:gd name="connsiteY4" fmla="*/ 2572406 h 5144811"/>
              <a:gd name="connsiteX5" fmla="*/ 4987412 w 6307435"/>
              <a:gd name="connsiteY5" fmla="*/ 5144811 h 5144811"/>
              <a:gd name="connsiteX6" fmla="*/ 2250365 w 6307435"/>
              <a:gd name="connsiteY6" fmla="*/ 5144811 h 5144811"/>
              <a:gd name="connsiteX7" fmla="*/ 1625339 w 6307435"/>
              <a:gd name="connsiteY7" fmla="*/ 5144811 h 5144811"/>
              <a:gd name="connsiteX8" fmla="*/ 0 w 6307435"/>
              <a:gd name="connsiteY8" fmla="*/ 5144811 h 514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7435" h="5144811">
                <a:moveTo>
                  <a:pt x="0" y="0"/>
                </a:moveTo>
                <a:lnTo>
                  <a:pt x="1625339" y="0"/>
                </a:lnTo>
                <a:lnTo>
                  <a:pt x="2250365" y="0"/>
                </a:lnTo>
                <a:lnTo>
                  <a:pt x="4987412" y="0"/>
                </a:lnTo>
                <a:lnTo>
                  <a:pt x="6307435" y="2572406"/>
                </a:lnTo>
                <a:lnTo>
                  <a:pt x="4987412" y="5144811"/>
                </a:lnTo>
                <a:lnTo>
                  <a:pt x="2250365" y="5144811"/>
                </a:lnTo>
                <a:lnTo>
                  <a:pt x="1625339" y="5144811"/>
                </a:lnTo>
                <a:lnTo>
                  <a:pt x="0" y="51448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Content Placeholder 4">
            <a:extLst>
              <a:ext uri="{FF2B5EF4-FFF2-40B4-BE49-F238E27FC236}">
                <a16:creationId xmlns:a16="http://schemas.microsoft.com/office/drawing/2014/main" id="{55744A53-4FC7-46AE-AD66-967D49261A7D}"/>
              </a:ext>
            </a:extLst>
          </p:cNvPr>
          <p:cNvSpPr>
            <a:spLocks noGrp="1"/>
          </p:cNvSpPr>
          <p:nvPr>
            <p:ph sz="quarter" idx="10"/>
          </p:nvPr>
        </p:nvSpPr>
        <p:spPr>
          <a:xfrm>
            <a:off x="7329600" y="1512000"/>
            <a:ext cx="4453200" cy="4773600"/>
          </a:xfrm>
          <a:prstGeom prst="rect">
            <a:avLst/>
          </a:prstGeom>
        </p:spPr>
        <p:txBody>
          <a:bodyPr vert="horz" lIns="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a:extLst>
              <a:ext uri="{FF2B5EF4-FFF2-40B4-BE49-F238E27FC236}">
                <a16:creationId xmlns:a16="http://schemas.microsoft.com/office/drawing/2014/main" id="{34607840-0415-4CE7-9680-691C418E03A5}"/>
              </a:ext>
            </a:extLst>
          </p:cNvPr>
          <p:cNvSpPr>
            <a:spLocks noGrp="1"/>
          </p:cNvSpPr>
          <p:nvPr>
            <p:ph type="title"/>
          </p:nvPr>
        </p:nvSpPr>
        <p:spPr/>
        <p:txBody>
          <a:bodyPr/>
          <a:lstStyle/>
          <a:p>
            <a:r>
              <a:rPr lang="en-US"/>
              <a:t>Click to edit Master title style</a:t>
            </a:r>
            <a:endParaRPr lang="en-GB" dirty="0"/>
          </a:p>
        </p:txBody>
      </p:sp>
      <p:sp>
        <p:nvSpPr>
          <p:cNvPr id="13" name="Content Placeholder 2">
            <a:extLst>
              <a:ext uri="{FF2B5EF4-FFF2-40B4-BE49-F238E27FC236}">
                <a16:creationId xmlns:a16="http://schemas.microsoft.com/office/drawing/2014/main" id="{C814D022-2AD3-4576-ADC6-2C7A12227E22}"/>
              </a:ext>
            </a:extLst>
          </p:cNvPr>
          <p:cNvSpPr>
            <a:spLocks noGrp="1"/>
          </p:cNvSpPr>
          <p:nvPr>
            <p:ph sz="quarter" idx="11"/>
          </p:nvPr>
        </p:nvSpPr>
        <p:spPr>
          <a:xfrm>
            <a:off x="407988" y="1512000"/>
            <a:ext cx="5160962" cy="4773600"/>
          </a:xfrm>
          <a:prstGeom prst="rect">
            <a:avLst/>
          </a:prstGeom>
        </p:spPr>
        <p:txBody>
          <a:bodyPr vert="horz" lIns="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7">
            <a:extLst>
              <a:ext uri="{FF2B5EF4-FFF2-40B4-BE49-F238E27FC236}">
                <a16:creationId xmlns:a16="http://schemas.microsoft.com/office/drawing/2014/main" id="{790AC8A4-9C9E-604A-B50E-ACA62DBB4A1B}"/>
              </a:ext>
            </a:extLst>
          </p:cNvPr>
          <p:cNvSpPr>
            <a:spLocks noGrp="1"/>
          </p:cNvSpPr>
          <p:nvPr>
            <p:ph type="sldNum" sz="quarter" idx="4"/>
          </p:nvPr>
        </p:nvSpPr>
        <p:spPr>
          <a:xfrm>
            <a:off x="5853931" y="6507218"/>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spTree>
    <p:extLst>
      <p:ext uri="{BB962C8B-B14F-4D97-AF65-F5344CB8AC3E}">
        <p14:creationId xmlns:p14="http://schemas.microsoft.com/office/powerpoint/2010/main" val="1087639252"/>
      </p:ext>
    </p:extLst>
  </p:cSld>
  <p:clrMapOvr>
    <a:masterClrMapping/>
  </p:clrMapOvr>
  <p:transition>
    <p:fade/>
  </p:transition>
  <p:extLst>
    <p:ext uri="{DCECCB84-F9BA-43D5-87BE-67443E8EF086}">
      <p15:sldGuideLst xmlns:p15="http://schemas.microsoft.com/office/powerpoint/2012/main">
        <p15:guide id="1" pos="461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mall text with spac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88DB56-F162-4213-9DAE-BCD6C79DF375}"/>
              </a:ext>
            </a:extLst>
          </p:cNvPr>
          <p:cNvSpPr/>
          <p:nvPr userDrawn="1"/>
        </p:nvSpPr>
        <p:spPr>
          <a:xfrm>
            <a:off x="1" y="0"/>
            <a:ext cx="71895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ontent Placeholder 4">
            <a:extLst>
              <a:ext uri="{FF2B5EF4-FFF2-40B4-BE49-F238E27FC236}">
                <a16:creationId xmlns:a16="http://schemas.microsoft.com/office/drawing/2014/main" id="{7CDEC003-ED24-4B79-962D-C675A024678D}"/>
              </a:ext>
            </a:extLst>
          </p:cNvPr>
          <p:cNvSpPr>
            <a:spLocks noGrp="1"/>
          </p:cNvSpPr>
          <p:nvPr>
            <p:ph sz="quarter" idx="10"/>
          </p:nvPr>
        </p:nvSpPr>
        <p:spPr>
          <a:xfrm>
            <a:off x="7329488" y="1512001"/>
            <a:ext cx="4452937" cy="4773600"/>
          </a:xfrm>
          <a:prstGeom prst="rect">
            <a:avLst/>
          </a:prstGeom>
        </p:spPr>
        <p:txBody>
          <a:bodyPr vert="horz" lIns="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8">
            <a:extLst>
              <a:ext uri="{FF2B5EF4-FFF2-40B4-BE49-F238E27FC236}">
                <a16:creationId xmlns:a16="http://schemas.microsoft.com/office/drawing/2014/main" id="{A34AE246-A1C8-49C2-B97F-3BCE76AB7FC9}"/>
              </a:ext>
            </a:extLst>
          </p:cNvPr>
          <p:cNvSpPr>
            <a:spLocks noGrp="1"/>
          </p:cNvSpPr>
          <p:nvPr>
            <p:ph type="title"/>
          </p:nvPr>
        </p:nvSpPr>
        <p:spPr/>
        <p:txBody>
          <a:bodyPr/>
          <a:lstStyle/>
          <a:p>
            <a:r>
              <a:rPr lang="en-US"/>
              <a:t>Click to edit Master title style</a:t>
            </a:r>
            <a:endParaRPr lang="en-GB"/>
          </a:p>
        </p:txBody>
      </p:sp>
      <p:sp>
        <p:nvSpPr>
          <p:cNvPr id="16" name="Content Placeholder 4">
            <a:extLst>
              <a:ext uri="{FF2B5EF4-FFF2-40B4-BE49-F238E27FC236}">
                <a16:creationId xmlns:a16="http://schemas.microsoft.com/office/drawing/2014/main" id="{EBD8DF37-4CF4-4B2F-879F-2655D8AA34B0}"/>
              </a:ext>
            </a:extLst>
          </p:cNvPr>
          <p:cNvSpPr>
            <a:spLocks noGrp="1"/>
          </p:cNvSpPr>
          <p:nvPr>
            <p:ph sz="quarter" idx="11"/>
          </p:nvPr>
        </p:nvSpPr>
        <p:spPr>
          <a:xfrm>
            <a:off x="406666" y="1512000"/>
            <a:ext cx="6602400" cy="4773600"/>
          </a:xfrm>
          <a:prstGeom prst="rect">
            <a:avLst/>
          </a:prstGeom>
        </p:spPr>
        <p:txBody>
          <a:bodyPr vert="horz" lIns="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Footer Placeholder 1">
            <a:extLst>
              <a:ext uri="{FF2B5EF4-FFF2-40B4-BE49-F238E27FC236}">
                <a16:creationId xmlns:a16="http://schemas.microsoft.com/office/drawing/2014/main" id="{84702188-31C8-0A46-877C-1BCF3E73E29E}"/>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11" name="Slide Number Placeholder 7">
            <a:extLst>
              <a:ext uri="{FF2B5EF4-FFF2-40B4-BE49-F238E27FC236}">
                <a16:creationId xmlns:a16="http://schemas.microsoft.com/office/drawing/2014/main" id="{434199FA-0ADA-714D-9CF9-898FF89A88CC}"/>
              </a:ext>
            </a:extLst>
          </p:cNvPr>
          <p:cNvSpPr>
            <a:spLocks noGrp="1"/>
          </p:cNvSpPr>
          <p:nvPr>
            <p:ph type="sldNum" sz="quarter" idx="4"/>
          </p:nvPr>
        </p:nvSpPr>
        <p:spPr>
          <a:xfrm>
            <a:off x="5853931" y="6507217"/>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spTree>
    <p:extLst>
      <p:ext uri="{BB962C8B-B14F-4D97-AF65-F5344CB8AC3E}">
        <p14:creationId xmlns:p14="http://schemas.microsoft.com/office/powerpoint/2010/main" val="379181535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3 x Images and tex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AE98FD2-6074-4F0E-9538-4EB0D9CBDCF8}"/>
              </a:ext>
            </a:extLst>
          </p:cNvPr>
          <p:cNvSpPr>
            <a:spLocks noGrp="1"/>
          </p:cNvSpPr>
          <p:nvPr>
            <p:ph type="pic" sz="quarter" idx="10"/>
          </p:nvPr>
        </p:nvSpPr>
        <p:spPr>
          <a:xfrm>
            <a:off x="415924" y="1256027"/>
            <a:ext cx="3643200" cy="2080800"/>
          </a:xfrm>
          <a:prstGeom prst="rect">
            <a:avLst/>
          </a:prstGeom>
        </p:spPr>
        <p:txBody>
          <a:bodyPr/>
          <a:lstStyle>
            <a:lvl1pPr marL="0" indent="0">
              <a:buNone/>
              <a:defRPr/>
            </a:lvl1pPr>
          </a:lstStyle>
          <a:p>
            <a:r>
              <a:rPr lang="en-US" dirty="0"/>
              <a:t>Click icon to add picture</a:t>
            </a:r>
            <a:endParaRPr lang="en-GB" dirty="0"/>
          </a:p>
        </p:txBody>
      </p:sp>
      <p:sp>
        <p:nvSpPr>
          <p:cNvPr id="16" name="Picture Placeholder 14">
            <a:extLst>
              <a:ext uri="{FF2B5EF4-FFF2-40B4-BE49-F238E27FC236}">
                <a16:creationId xmlns:a16="http://schemas.microsoft.com/office/drawing/2014/main" id="{B4EA7323-B733-41CB-854E-50D2A414FF55}"/>
              </a:ext>
            </a:extLst>
          </p:cNvPr>
          <p:cNvSpPr>
            <a:spLocks noGrp="1"/>
          </p:cNvSpPr>
          <p:nvPr>
            <p:ph type="pic" sz="quarter" idx="11"/>
          </p:nvPr>
        </p:nvSpPr>
        <p:spPr>
          <a:xfrm>
            <a:off x="4277509" y="1256027"/>
            <a:ext cx="3643200" cy="2080800"/>
          </a:xfrm>
          <a:prstGeom prst="rect">
            <a:avLst/>
          </a:prstGeom>
        </p:spPr>
        <p:txBody>
          <a:bodyPr/>
          <a:lstStyle>
            <a:lvl1pPr marL="0" indent="0">
              <a:buNone/>
              <a:defRPr/>
            </a:lvl1pPr>
          </a:lstStyle>
          <a:p>
            <a:r>
              <a:rPr lang="en-US" dirty="0"/>
              <a:t>Click icon to add picture</a:t>
            </a:r>
            <a:endParaRPr lang="en-GB" dirty="0"/>
          </a:p>
        </p:txBody>
      </p:sp>
      <p:sp>
        <p:nvSpPr>
          <p:cNvPr id="17" name="Picture Placeholder 14">
            <a:extLst>
              <a:ext uri="{FF2B5EF4-FFF2-40B4-BE49-F238E27FC236}">
                <a16:creationId xmlns:a16="http://schemas.microsoft.com/office/drawing/2014/main" id="{30436BB7-A892-46B2-AB95-A21048C258EC}"/>
              </a:ext>
            </a:extLst>
          </p:cNvPr>
          <p:cNvSpPr>
            <a:spLocks noGrp="1"/>
          </p:cNvSpPr>
          <p:nvPr>
            <p:ph type="pic" sz="quarter" idx="12"/>
          </p:nvPr>
        </p:nvSpPr>
        <p:spPr>
          <a:xfrm>
            <a:off x="8138899" y="1256027"/>
            <a:ext cx="3643200" cy="2080800"/>
          </a:xfrm>
          <a:prstGeom prst="rect">
            <a:avLst/>
          </a:prstGeom>
        </p:spPr>
        <p:txBody>
          <a:bodyPr/>
          <a:lstStyle>
            <a:lvl1pPr marL="0" indent="0">
              <a:buNone/>
              <a:defRPr/>
            </a:lvl1pPr>
          </a:lstStyle>
          <a:p>
            <a:r>
              <a:rPr lang="en-US" dirty="0"/>
              <a:t>Click icon to add picture</a:t>
            </a:r>
            <a:endParaRPr lang="en-GB" dirty="0"/>
          </a:p>
        </p:txBody>
      </p:sp>
      <p:sp>
        <p:nvSpPr>
          <p:cNvPr id="19" name="Text Placeholder 18">
            <a:extLst>
              <a:ext uri="{FF2B5EF4-FFF2-40B4-BE49-F238E27FC236}">
                <a16:creationId xmlns:a16="http://schemas.microsoft.com/office/drawing/2014/main" id="{0B801C1E-7AEA-4DEE-B1F1-D6D47D909EED}"/>
              </a:ext>
            </a:extLst>
          </p:cNvPr>
          <p:cNvSpPr>
            <a:spLocks noGrp="1"/>
          </p:cNvSpPr>
          <p:nvPr>
            <p:ph type="body" sz="quarter" idx="13" hasCustomPrompt="1"/>
          </p:nvPr>
        </p:nvSpPr>
        <p:spPr>
          <a:xfrm>
            <a:off x="415924" y="3509963"/>
            <a:ext cx="3641725" cy="369332"/>
          </a:xfrm>
          <a:prstGeom prst="rect">
            <a:avLst/>
          </a:prstGeom>
          <a:noFill/>
          <a:ln w="38100">
            <a:solidFill>
              <a:schemeClr val="accent1"/>
            </a:solidFill>
          </a:ln>
        </p:spPr>
        <p:txBody>
          <a:bodyPr wrap="square" lIns="90000" rIns="90000" rtlCol="0" anchor="t" anchorCtr="1">
            <a:spAutoFit/>
          </a:bodyPr>
          <a:lstStyle>
            <a:lvl1pPr marL="0" indent="0" algn="ctr">
              <a:buNone/>
              <a:defRPr lang="en-US" sz="1800" b="1" smtClean="0">
                <a:solidFill>
                  <a:schemeClr val="accent1"/>
                </a:solidFill>
              </a:defRPr>
            </a:lvl1pPr>
            <a:lvl2pPr marL="114300" indent="0">
              <a:buNone/>
              <a:defRPr lang="en-US" smtClean="0">
                <a:solidFill>
                  <a:schemeClr val="accent2"/>
                </a:solidFill>
              </a:defRPr>
            </a:lvl2pPr>
            <a:lvl3pPr marL="649287" indent="0">
              <a:buNone/>
              <a:defRPr lang="en-US" smtClean="0">
                <a:solidFill>
                  <a:schemeClr val="accent2"/>
                </a:solidFill>
              </a:defRPr>
            </a:lvl3pPr>
            <a:lvl4pPr marL="1106487" indent="0">
              <a:buNone/>
              <a:defRPr lang="en-US" smtClean="0">
                <a:solidFill>
                  <a:schemeClr val="accent2"/>
                </a:solidFill>
              </a:defRPr>
            </a:lvl4pPr>
            <a:lvl5pPr marL="1563687" indent="0">
              <a:buNone/>
              <a:defRPr lang="en-GB">
                <a:solidFill>
                  <a:schemeClr val="accent2"/>
                </a:solidFill>
              </a:defRPr>
            </a:lvl5pPr>
          </a:lstStyle>
          <a:p>
            <a:pPr marL="0" lvl="0" algn="ctr" defTabSz="914400" latinLnBrk="0">
              <a:spcAft>
                <a:spcPts val="600"/>
              </a:spcAft>
            </a:pPr>
            <a:r>
              <a:rPr lang="en-US" dirty="0"/>
              <a:t>Edit Master text styles</a:t>
            </a:r>
          </a:p>
        </p:txBody>
      </p:sp>
      <p:sp>
        <p:nvSpPr>
          <p:cNvPr id="23" name="Text Placeholder 22">
            <a:extLst>
              <a:ext uri="{FF2B5EF4-FFF2-40B4-BE49-F238E27FC236}">
                <a16:creationId xmlns:a16="http://schemas.microsoft.com/office/drawing/2014/main" id="{1A33E84F-852D-4D3B-95A1-968A0727EDD1}"/>
              </a:ext>
            </a:extLst>
          </p:cNvPr>
          <p:cNvSpPr>
            <a:spLocks noGrp="1"/>
          </p:cNvSpPr>
          <p:nvPr>
            <p:ph type="body" sz="quarter" idx="16"/>
          </p:nvPr>
        </p:nvSpPr>
        <p:spPr>
          <a:xfrm>
            <a:off x="415925" y="4002088"/>
            <a:ext cx="3641725" cy="1911350"/>
          </a:xfrm>
          <a:prstGeom prst="rect">
            <a:avLst/>
          </a:prstGeom>
        </p:spPr>
        <p:txBody>
          <a:bodyPr vert="horz" lIns="0" tIns="45720" rIns="91440" bIns="45720" rtlCol="0">
            <a:noAutofit/>
          </a:bodyPr>
          <a:lstStyle>
            <a:lvl1pPr marL="177800" indent="-177800">
              <a:spcAft>
                <a:spcPts val="600"/>
              </a:spcAft>
              <a:defRPr lang="en-US" sz="1400" dirty="0" smtClean="0"/>
            </a:lvl1pPr>
            <a:lvl2pPr marL="625475" indent="-249238">
              <a:defRPr lang="en-US" sz="1200" dirty="0" smtClean="0"/>
            </a:lvl2pPr>
            <a:lvl3pPr marL="895350" indent="-265113">
              <a:defRPr lang="en-US" sz="1200" dirty="0" smtClean="0"/>
            </a:lvl3pPr>
            <a:lvl4pPr>
              <a:defRPr lang="en-US" sz="1200" dirty="0" smtClean="0"/>
            </a:lvl4pPr>
            <a:lvl5pPr>
              <a:defRPr lang="en-GB"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22">
            <a:extLst>
              <a:ext uri="{FF2B5EF4-FFF2-40B4-BE49-F238E27FC236}">
                <a16:creationId xmlns:a16="http://schemas.microsoft.com/office/drawing/2014/main" id="{0BCCA2EF-DBBB-47A7-A03C-DAD41DA56ACB}"/>
              </a:ext>
            </a:extLst>
          </p:cNvPr>
          <p:cNvSpPr>
            <a:spLocks noGrp="1"/>
          </p:cNvSpPr>
          <p:nvPr>
            <p:ph type="body" sz="quarter" idx="17"/>
          </p:nvPr>
        </p:nvSpPr>
        <p:spPr>
          <a:xfrm>
            <a:off x="4275137" y="4002088"/>
            <a:ext cx="3641725" cy="1911350"/>
          </a:xfrm>
          <a:prstGeom prst="rect">
            <a:avLst/>
          </a:prstGeom>
        </p:spPr>
        <p:txBody>
          <a:bodyPr vert="horz" lIns="0" tIns="45720" rIns="91440" bIns="45720" rtlCol="0">
            <a:noAutofit/>
          </a:bodyPr>
          <a:lstStyle>
            <a:lvl1pPr>
              <a:defRPr lang="en-US" sz="1400"/>
            </a:lvl1pPr>
            <a:lvl2pPr>
              <a:defRPr lang="en-US" sz="1200"/>
            </a:lvl2pPr>
            <a:lvl3pPr>
              <a:defRPr lang="en-US" sz="1200"/>
            </a:lvl3pPr>
            <a:lvl4pPr>
              <a:defRPr lang="en-US" sz="1200"/>
            </a:lvl4pPr>
            <a:lvl5pPr>
              <a:defRPr lang="en-GB" sz="1200" dirty="0"/>
            </a:lvl5pPr>
          </a:lstStyle>
          <a:p>
            <a:pPr marL="177800" lvl="0" indent="-177800">
              <a:spcAft>
                <a:spcPts val="600"/>
              </a:spcAft>
            </a:pPr>
            <a:r>
              <a:rPr lang="en-US"/>
              <a:t>Click to edit Master text styles</a:t>
            </a:r>
          </a:p>
          <a:p>
            <a:pPr marL="177800" lvl="1" indent="-177800">
              <a:spcAft>
                <a:spcPts val="600"/>
              </a:spcAft>
            </a:pPr>
            <a:r>
              <a:rPr lang="en-US"/>
              <a:t>Second level</a:t>
            </a:r>
          </a:p>
          <a:p>
            <a:pPr marL="177800" lvl="2" indent="-177800">
              <a:spcAft>
                <a:spcPts val="600"/>
              </a:spcAft>
            </a:pPr>
            <a:r>
              <a:rPr lang="en-US"/>
              <a:t>Third level</a:t>
            </a:r>
          </a:p>
          <a:p>
            <a:pPr marL="177800" lvl="3" indent="-177800">
              <a:spcAft>
                <a:spcPts val="600"/>
              </a:spcAft>
            </a:pPr>
            <a:r>
              <a:rPr lang="en-US"/>
              <a:t>Fourth level</a:t>
            </a:r>
          </a:p>
          <a:p>
            <a:pPr marL="177800" lvl="4" indent="-177800">
              <a:spcAft>
                <a:spcPts val="600"/>
              </a:spcAft>
            </a:pPr>
            <a:r>
              <a:rPr lang="en-US"/>
              <a:t>Fifth level</a:t>
            </a:r>
            <a:endParaRPr lang="en-GB" dirty="0"/>
          </a:p>
        </p:txBody>
      </p:sp>
      <p:sp>
        <p:nvSpPr>
          <p:cNvPr id="25" name="Text Placeholder 22">
            <a:extLst>
              <a:ext uri="{FF2B5EF4-FFF2-40B4-BE49-F238E27FC236}">
                <a16:creationId xmlns:a16="http://schemas.microsoft.com/office/drawing/2014/main" id="{006D0A41-672C-49B7-B6F5-17BF57BDC987}"/>
              </a:ext>
            </a:extLst>
          </p:cNvPr>
          <p:cNvSpPr>
            <a:spLocks noGrp="1"/>
          </p:cNvSpPr>
          <p:nvPr>
            <p:ph type="body" sz="quarter" idx="18"/>
          </p:nvPr>
        </p:nvSpPr>
        <p:spPr>
          <a:xfrm>
            <a:off x="8134348" y="4002088"/>
            <a:ext cx="3641725" cy="1911350"/>
          </a:xfrm>
          <a:prstGeom prst="rect">
            <a:avLst/>
          </a:prstGeom>
        </p:spPr>
        <p:txBody>
          <a:bodyPr vert="horz" lIns="0" tIns="45720" rIns="91440" bIns="45720" rtlCol="0">
            <a:noAutofit/>
          </a:bodyPr>
          <a:lstStyle>
            <a:lvl1pPr>
              <a:defRPr lang="en-US" sz="1400"/>
            </a:lvl1pPr>
            <a:lvl2pPr>
              <a:defRPr lang="en-US" sz="1200"/>
            </a:lvl2pPr>
            <a:lvl3pPr>
              <a:defRPr lang="en-US" sz="1200"/>
            </a:lvl3pPr>
            <a:lvl4pPr>
              <a:defRPr lang="en-US" sz="1200"/>
            </a:lvl4pPr>
            <a:lvl5pPr>
              <a:defRPr lang="en-GB" sz="1200" dirty="0"/>
            </a:lvl5pPr>
          </a:lstStyle>
          <a:p>
            <a:pPr marL="177800" lvl="0" indent="-177800">
              <a:spcAft>
                <a:spcPts val="600"/>
              </a:spcAft>
            </a:pPr>
            <a:r>
              <a:rPr lang="en-US"/>
              <a:t>Click to edit Master text styles</a:t>
            </a:r>
          </a:p>
          <a:p>
            <a:pPr marL="177800" lvl="1" indent="-177800">
              <a:spcAft>
                <a:spcPts val="600"/>
              </a:spcAft>
            </a:pPr>
            <a:r>
              <a:rPr lang="en-US"/>
              <a:t>Second level</a:t>
            </a:r>
          </a:p>
          <a:p>
            <a:pPr marL="177800" lvl="2" indent="-177800">
              <a:spcAft>
                <a:spcPts val="600"/>
              </a:spcAft>
            </a:pPr>
            <a:r>
              <a:rPr lang="en-US"/>
              <a:t>Third level</a:t>
            </a:r>
          </a:p>
          <a:p>
            <a:pPr marL="177800" lvl="3" indent="-177800">
              <a:spcAft>
                <a:spcPts val="600"/>
              </a:spcAft>
            </a:pPr>
            <a:r>
              <a:rPr lang="en-US"/>
              <a:t>Fourth level</a:t>
            </a:r>
          </a:p>
          <a:p>
            <a:pPr marL="177800" lvl="4" indent="-177800">
              <a:spcAft>
                <a:spcPts val="600"/>
              </a:spcAft>
            </a:pPr>
            <a:r>
              <a:rPr lang="en-US"/>
              <a:t>Fifth level</a:t>
            </a:r>
            <a:endParaRPr lang="en-GB" dirty="0"/>
          </a:p>
        </p:txBody>
      </p:sp>
      <p:sp>
        <p:nvSpPr>
          <p:cNvPr id="28" name="Title 27">
            <a:extLst>
              <a:ext uri="{FF2B5EF4-FFF2-40B4-BE49-F238E27FC236}">
                <a16:creationId xmlns:a16="http://schemas.microsoft.com/office/drawing/2014/main" id="{21415826-3D78-43DA-946C-53E091246883}"/>
              </a:ext>
            </a:extLst>
          </p:cNvPr>
          <p:cNvSpPr>
            <a:spLocks noGrp="1"/>
          </p:cNvSpPr>
          <p:nvPr>
            <p:ph type="title"/>
          </p:nvPr>
        </p:nvSpPr>
        <p:spPr/>
        <p:txBody>
          <a:bodyPr/>
          <a:lstStyle/>
          <a:p>
            <a:r>
              <a:rPr lang="en-US"/>
              <a:t>Click to edit Master title style</a:t>
            </a:r>
            <a:endParaRPr lang="en-GB"/>
          </a:p>
        </p:txBody>
      </p:sp>
      <p:sp>
        <p:nvSpPr>
          <p:cNvPr id="39" name="Footer Placeholder 1">
            <a:extLst>
              <a:ext uri="{FF2B5EF4-FFF2-40B4-BE49-F238E27FC236}">
                <a16:creationId xmlns:a16="http://schemas.microsoft.com/office/drawing/2014/main" id="{1265FB10-90B8-D041-9C06-206CBBA4BC86}"/>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40" name="Text Placeholder 18">
            <a:extLst>
              <a:ext uri="{FF2B5EF4-FFF2-40B4-BE49-F238E27FC236}">
                <a16:creationId xmlns:a16="http://schemas.microsoft.com/office/drawing/2014/main" id="{7AA95E2C-E219-5747-933D-07B64F8D6A50}"/>
              </a:ext>
            </a:extLst>
          </p:cNvPr>
          <p:cNvSpPr>
            <a:spLocks noGrp="1"/>
          </p:cNvSpPr>
          <p:nvPr>
            <p:ph type="body" sz="quarter" idx="19" hasCustomPrompt="1"/>
          </p:nvPr>
        </p:nvSpPr>
        <p:spPr>
          <a:xfrm>
            <a:off x="4275137" y="3509963"/>
            <a:ext cx="3641725" cy="369332"/>
          </a:xfrm>
          <a:prstGeom prst="rect">
            <a:avLst/>
          </a:prstGeom>
          <a:noFill/>
          <a:ln w="38100">
            <a:solidFill>
              <a:schemeClr val="accent1"/>
            </a:solidFill>
          </a:ln>
        </p:spPr>
        <p:txBody>
          <a:bodyPr wrap="square" lIns="90000" rIns="90000" rtlCol="0" anchor="t" anchorCtr="1">
            <a:spAutoFit/>
          </a:bodyPr>
          <a:lstStyle>
            <a:lvl1pPr marL="0" indent="0" algn="ctr">
              <a:buNone/>
              <a:defRPr lang="en-US" sz="1800" b="1" smtClean="0">
                <a:solidFill>
                  <a:schemeClr val="accent1"/>
                </a:solidFill>
              </a:defRPr>
            </a:lvl1pPr>
            <a:lvl2pPr marL="114300" indent="0">
              <a:buNone/>
              <a:defRPr lang="en-US" smtClean="0">
                <a:solidFill>
                  <a:schemeClr val="accent2"/>
                </a:solidFill>
              </a:defRPr>
            </a:lvl2pPr>
            <a:lvl3pPr marL="649287" indent="0">
              <a:buNone/>
              <a:defRPr lang="en-US" smtClean="0">
                <a:solidFill>
                  <a:schemeClr val="accent2"/>
                </a:solidFill>
              </a:defRPr>
            </a:lvl3pPr>
            <a:lvl4pPr marL="1106487" indent="0">
              <a:buNone/>
              <a:defRPr lang="en-US" smtClean="0">
                <a:solidFill>
                  <a:schemeClr val="accent2"/>
                </a:solidFill>
              </a:defRPr>
            </a:lvl4pPr>
            <a:lvl5pPr marL="1563687" indent="0">
              <a:buNone/>
              <a:defRPr lang="en-GB">
                <a:solidFill>
                  <a:schemeClr val="accent2"/>
                </a:solidFill>
              </a:defRPr>
            </a:lvl5pPr>
          </a:lstStyle>
          <a:p>
            <a:pPr marL="0" lvl="0" algn="ctr" defTabSz="914400" latinLnBrk="0">
              <a:spcAft>
                <a:spcPts val="600"/>
              </a:spcAft>
            </a:pPr>
            <a:r>
              <a:rPr lang="en-US" dirty="0"/>
              <a:t>Edit Master text styles</a:t>
            </a:r>
          </a:p>
        </p:txBody>
      </p:sp>
      <p:sp>
        <p:nvSpPr>
          <p:cNvPr id="41" name="Text Placeholder 18">
            <a:extLst>
              <a:ext uri="{FF2B5EF4-FFF2-40B4-BE49-F238E27FC236}">
                <a16:creationId xmlns:a16="http://schemas.microsoft.com/office/drawing/2014/main" id="{64F91B3F-14E1-BE4B-96DA-D830A2BE6751}"/>
              </a:ext>
            </a:extLst>
          </p:cNvPr>
          <p:cNvSpPr>
            <a:spLocks noGrp="1"/>
          </p:cNvSpPr>
          <p:nvPr>
            <p:ph type="body" sz="quarter" idx="20" hasCustomPrompt="1"/>
          </p:nvPr>
        </p:nvSpPr>
        <p:spPr>
          <a:xfrm>
            <a:off x="8134348" y="3509963"/>
            <a:ext cx="3641725" cy="369332"/>
          </a:xfrm>
          <a:prstGeom prst="rect">
            <a:avLst/>
          </a:prstGeom>
          <a:noFill/>
          <a:ln w="38100">
            <a:solidFill>
              <a:schemeClr val="accent1"/>
            </a:solidFill>
          </a:ln>
        </p:spPr>
        <p:txBody>
          <a:bodyPr wrap="square" lIns="90000" rIns="90000" rtlCol="0" anchor="t" anchorCtr="1">
            <a:spAutoFit/>
          </a:bodyPr>
          <a:lstStyle>
            <a:lvl1pPr marL="0" indent="0" algn="ctr">
              <a:buNone/>
              <a:defRPr lang="en-US" sz="1800" b="1" smtClean="0">
                <a:solidFill>
                  <a:schemeClr val="accent1"/>
                </a:solidFill>
              </a:defRPr>
            </a:lvl1pPr>
            <a:lvl2pPr marL="114300" indent="0">
              <a:buNone/>
              <a:defRPr lang="en-US" smtClean="0">
                <a:solidFill>
                  <a:schemeClr val="accent2"/>
                </a:solidFill>
              </a:defRPr>
            </a:lvl2pPr>
            <a:lvl3pPr marL="649287" indent="0">
              <a:buNone/>
              <a:defRPr lang="en-US" smtClean="0">
                <a:solidFill>
                  <a:schemeClr val="accent2"/>
                </a:solidFill>
              </a:defRPr>
            </a:lvl3pPr>
            <a:lvl4pPr marL="1106487" indent="0">
              <a:buNone/>
              <a:defRPr lang="en-US" smtClean="0">
                <a:solidFill>
                  <a:schemeClr val="accent2"/>
                </a:solidFill>
              </a:defRPr>
            </a:lvl4pPr>
            <a:lvl5pPr marL="1563687" indent="0">
              <a:buNone/>
              <a:defRPr lang="en-GB">
                <a:solidFill>
                  <a:schemeClr val="accent2"/>
                </a:solidFill>
              </a:defRPr>
            </a:lvl5pPr>
          </a:lstStyle>
          <a:p>
            <a:pPr marL="0" lvl="0" algn="ctr" defTabSz="914400" latinLnBrk="0">
              <a:spcAft>
                <a:spcPts val="600"/>
              </a:spcAft>
            </a:pPr>
            <a:r>
              <a:rPr lang="en-US" dirty="0"/>
              <a:t>Edit Master text styles</a:t>
            </a:r>
          </a:p>
        </p:txBody>
      </p:sp>
      <p:sp>
        <p:nvSpPr>
          <p:cNvPr id="18" name="Slide Number Placeholder 7">
            <a:extLst>
              <a:ext uri="{FF2B5EF4-FFF2-40B4-BE49-F238E27FC236}">
                <a16:creationId xmlns:a16="http://schemas.microsoft.com/office/drawing/2014/main" id="{B1F11984-3625-304D-B224-66D80C810AF2}"/>
              </a:ext>
            </a:extLst>
          </p:cNvPr>
          <p:cNvSpPr>
            <a:spLocks noGrp="1"/>
          </p:cNvSpPr>
          <p:nvPr>
            <p:ph type="sldNum" sz="quarter" idx="4"/>
          </p:nvPr>
        </p:nvSpPr>
        <p:spPr>
          <a:xfrm>
            <a:off x="5853931" y="6498945"/>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pic>
        <p:nvPicPr>
          <p:cNvPr id="21" name="Picture 20">
            <a:extLst>
              <a:ext uri="{FF2B5EF4-FFF2-40B4-BE49-F238E27FC236}">
                <a16:creationId xmlns:a16="http://schemas.microsoft.com/office/drawing/2014/main" id="{0B8D17A4-9506-2240-A031-5DD0FECF2FD8}"/>
              </a:ext>
            </a:extLst>
          </p:cNvPr>
          <p:cNvPicPr>
            <a:picLocks noChangeAspect="1"/>
          </p:cNvPicPr>
          <p:nvPr userDrawn="1"/>
        </p:nvPicPr>
        <p:blipFill>
          <a:blip r:embed="rId2" cstate="email">
            <a:lum/>
            <a:extLst>
              <a:ext uri="{28A0092B-C50C-407E-A947-70E740481C1C}">
                <a14:useLocalDpi xmlns:a14="http://schemas.microsoft.com/office/drawing/2010/main"/>
              </a:ext>
            </a:extLst>
          </a:blip>
          <a:stretch>
            <a:fillRect/>
          </a:stretch>
        </p:blipFill>
        <p:spPr>
          <a:xfrm>
            <a:off x="10994400" y="6457590"/>
            <a:ext cx="837587" cy="170996"/>
          </a:xfrm>
          <a:prstGeom prst="rect">
            <a:avLst/>
          </a:prstGeom>
        </p:spPr>
      </p:pic>
    </p:spTree>
    <p:extLst>
      <p:ext uri="{BB962C8B-B14F-4D97-AF65-F5344CB8AC3E}">
        <p14:creationId xmlns:p14="http://schemas.microsoft.com/office/powerpoint/2010/main" val="206043593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Double line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B5AC7C-0E37-49E3-A7E6-64596B56A608}"/>
              </a:ext>
            </a:extLst>
          </p:cNvPr>
          <p:cNvSpPr>
            <a:spLocks noGrp="1"/>
          </p:cNvSpPr>
          <p:nvPr>
            <p:ph sz="quarter" idx="10"/>
          </p:nvPr>
        </p:nvSpPr>
        <p:spPr>
          <a:xfrm>
            <a:off x="407988" y="1512000"/>
            <a:ext cx="8294400" cy="4773600"/>
          </a:xfrm>
          <a:prstGeom prst="rect">
            <a:avLst/>
          </a:prstGeom>
        </p:spPr>
        <p:txBody>
          <a:bodyPr vert="horz" lIns="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a:extLst>
              <a:ext uri="{FF2B5EF4-FFF2-40B4-BE49-F238E27FC236}">
                <a16:creationId xmlns:a16="http://schemas.microsoft.com/office/drawing/2014/main" id="{1BABE8CF-5E78-4FBE-BDB8-A53A5928BADC}"/>
              </a:ext>
            </a:extLst>
          </p:cNvPr>
          <p:cNvSpPr>
            <a:spLocks noGrp="1"/>
          </p:cNvSpPr>
          <p:nvPr>
            <p:ph type="title"/>
          </p:nvPr>
        </p:nvSpPr>
        <p:spPr>
          <a:xfrm>
            <a:off x="407988" y="306476"/>
            <a:ext cx="10891887" cy="514657"/>
          </a:xfrm>
        </p:spPr>
        <p:txBody>
          <a:bodyPr/>
          <a:lstStyle/>
          <a:p>
            <a:r>
              <a:rPr lang="en-US"/>
              <a:t>Click to edit Master title style</a:t>
            </a:r>
            <a:endParaRPr lang="en-GB" dirty="0"/>
          </a:p>
        </p:txBody>
      </p:sp>
      <p:sp>
        <p:nvSpPr>
          <p:cNvPr id="12" name="Footer Placeholder 1">
            <a:extLst>
              <a:ext uri="{FF2B5EF4-FFF2-40B4-BE49-F238E27FC236}">
                <a16:creationId xmlns:a16="http://schemas.microsoft.com/office/drawing/2014/main" id="{112A5568-2E73-6D40-87F1-A344CFF2AA64}"/>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7" name="Slide Number Placeholder 7">
            <a:extLst>
              <a:ext uri="{FF2B5EF4-FFF2-40B4-BE49-F238E27FC236}">
                <a16:creationId xmlns:a16="http://schemas.microsoft.com/office/drawing/2014/main" id="{59946251-7303-264C-85D3-4C87F02B2C22}"/>
              </a:ext>
            </a:extLst>
          </p:cNvPr>
          <p:cNvSpPr>
            <a:spLocks noGrp="1"/>
          </p:cNvSpPr>
          <p:nvPr>
            <p:ph type="sldNum" sz="quarter" idx="4"/>
          </p:nvPr>
        </p:nvSpPr>
        <p:spPr>
          <a:xfrm>
            <a:off x="5853931" y="6498945"/>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pic>
        <p:nvPicPr>
          <p:cNvPr id="10" name="Picture 9">
            <a:extLst>
              <a:ext uri="{FF2B5EF4-FFF2-40B4-BE49-F238E27FC236}">
                <a16:creationId xmlns:a16="http://schemas.microsoft.com/office/drawing/2014/main" id="{9703F94F-97A9-B34E-96C6-396121C18FE2}"/>
              </a:ext>
            </a:extLst>
          </p:cNvPr>
          <p:cNvPicPr>
            <a:picLocks noChangeAspect="1"/>
          </p:cNvPicPr>
          <p:nvPr userDrawn="1"/>
        </p:nvPicPr>
        <p:blipFill>
          <a:blip r:embed="rId2" cstate="email">
            <a:lum/>
            <a:extLst>
              <a:ext uri="{28A0092B-C50C-407E-A947-70E740481C1C}">
                <a14:useLocalDpi xmlns:a14="http://schemas.microsoft.com/office/drawing/2010/main"/>
              </a:ext>
            </a:extLst>
          </a:blip>
          <a:stretch>
            <a:fillRect/>
          </a:stretch>
        </p:blipFill>
        <p:spPr>
          <a:xfrm>
            <a:off x="10994400" y="6457590"/>
            <a:ext cx="837587" cy="170996"/>
          </a:xfrm>
          <a:prstGeom prst="rect">
            <a:avLst/>
          </a:prstGeom>
        </p:spPr>
      </p:pic>
    </p:spTree>
    <p:extLst>
      <p:ext uri="{BB962C8B-B14F-4D97-AF65-F5344CB8AC3E}">
        <p14:creationId xmlns:p14="http://schemas.microsoft.com/office/powerpoint/2010/main" val="35738061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Full Scree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6C5A090-71C7-854E-B23F-E19A0C6BF52B}"/>
              </a:ext>
            </a:extLst>
          </p:cNvPr>
          <p:cNvSpPr>
            <a:spLocks noGrp="1"/>
          </p:cNvSpPr>
          <p:nvPr>
            <p:ph type="pic" sz="quarter" idx="10"/>
          </p:nvPr>
        </p:nvSpPr>
        <p:spPr>
          <a:xfrm>
            <a:off x="0" y="14343"/>
            <a:ext cx="12192000" cy="6858000"/>
          </a:xfrm>
        </p:spPr>
        <p:txBody>
          <a:bodyPr/>
          <a:lstStyle>
            <a:lvl1pPr>
              <a:defRPr>
                <a:ln>
                  <a:noFill/>
                </a:ln>
                <a:noFill/>
              </a:defRPr>
            </a:lvl1pPr>
          </a:lstStyle>
          <a:p>
            <a:r>
              <a:rPr lang="en-US" dirty="0"/>
              <a:t>Click icon to add picture</a:t>
            </a:r>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2729984"/>
            <a:ext cx="9112113" cy="930659"/>
          </a:xfrm>
          <a:prstGeom prst="rect">
            <a:avLst/>
          </a:prstGeom>
        </p:spPr>
        <p:txBody>
          <a:bodyPr rIns="0" bIns="72000" anchor="b" anchorCtr="0">
            <a:noAutofit/>
          </a:bodyPr>
          <a:lstStyle>
            <a:lvl1pPr algn="ctr">
              <a:defRPr sz="5200" b="1" baseline="0">
                <a:solidFill>
                  <a:schemeClr val="bg1"/>
                </a:solidFill>
                <a:latin typeface="Arial" pitchFamily="34" charset="0"/>
                <a:cs typeface="Arial" pitchFamily="34" charset="0"/>
              </a:defRPr>
            </a:lvl1pPr>
          </a:lstStyle>
          <a:p>
            <a:r>
              <a:rPr lang="en-US" dirty="0"/>
              <a:t>Presentation title</a:t>
            </a:r>
            <a:endParaRPr lang="en-GB" dirty="0"/>
          </a:p>
        </p:txBody>
      </p:sp>
      <p:sp>
        <p:nvSpPr>
          <p:cNvPr id="7" name="Footer Placeholder 1">
            <a:extLst>
              <a:ext uri="{FF2B5EF4-FFF2-40B4-BE49-F238E27FC236}">
                <a16:creationId xmlns:a16="http://schemas.microsoft.com/office/drawing/2014/main" id="{8D59CAB7-0074-F54B-8BC6-195993925719}"/>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14" name="Slide Number Placeholder 7">
            <a:extLst>
              <a:ext uri="{FF2B5EF4-FFF2-40B4-BE49-F238E27FC236}">
                <a16:creationId xmlns:a16="http://schemas.microsoft.com/office/drawing/2014/main" id="{3AD39160-7AA1-5F4B-8C2B-51C9C82CF487}"/>
              </a:ext>
            </a:extLst>
          </p:cNvPr>
          <p:cNvSpPr>
            <a:spLocks noGrp="1"/>
          </p:cNvSpPr>
          <p:nvPr>
            <p:ph type="sldNum" sz="quarter" idx="4"/>
          </p:nvPr>
        </p:nvSpPr>
        <p:spPr>
          <a:xfrm>
            <a:off x="5865397" y="6507087"/>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7" name="Picture 16">
            <a:extLst>
              <a:ext uri="{FF2B5EF4-FFF2-40B4-BE49-F238E27FC236}">
                <a16:creationId xmlns:a16="http://schemas.microsoft.com/office/drawing/2014/main" id="{61949008-0EA7-A34D-A4FD-F27F617BAA0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
        <p:nvSpPr>
          <p:cNvPr id="8" name="Text Placeholder 3"/>
          <p:cNvSpPr>
            <a:spLocks noGrp="1"/>
          </p:cNvSpPr>
          <p:nvPr>
            <p:ph type="body" sz="quarter" idx="11" hasCustomPrompt="1"/>
          </p:nvPr>
        </p:nvSpPr>
        <p:spPr>
          <a:xfrm>
            <a:off x="6520441" y="4913313"/>
            <a:ext cx="4692072" cy="982662"/>
          </a:xfrm>
        </p:spPr>
        <p:txBody>
          <a:bodyPr/>
          <a:lstStyle>
            <a:lvl1pPr marL="0" indent="0" algn="r">
              <a:buNone/>
              <a:defRPr>
                <a:solidFill>
                  <a:schemeClr val="bg1"/>
                </a:solidFill>
              </a:defRPr>
            </a:lvl1pPr>
          </a:lstStyle>
          <a:p>
            <a:pPr lvl="0"/>
            <a:r>
              <a:rPr lang="en-GB" dirty="0"/>
              <a:t>Subheading</a:t>
            </a:r>
          </a:p>
        </p:txBody>
      </p:sp>
    </p:spTree>
    <p:extLst>
      <p:ext uri="{BB962C8B-B14F-4D97-AF65-F5344CB8AC3E}">
        <p14:creationId xmlns:p14="http://schemas.microsoft.com/office/powerpoint/2010/main" val="16103535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Double title image and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B5AC7C-0E37-49E3-A7E6-64596B56A608}"/>
              </a:ext>
            </a:extLst>
          </p:cNvPr>
          <p:cNvSpPr>
            <a:spLocks noGrp="1"/>
          </p:cNvSpPr>
          <p:nvPr>
            <p:ph sz="quarter" idx="10"/>
          </p:nvPr>
        </p:nvSpPr>
        <p:spPr>
          <a:xfrm>
            <a:off x="6508666" y="1512000"/>
            <a:ext cx="5274000" cy="4773600"/>
          </a:xfrm>
          <a:prstGeom prst="rect">
            <a:avLst/>
          </a:prstGeom>
        </p:spPr>
        <p:txBody>
          <a:bodyPr vert="horz" lIns="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a:extLst>
              <a:ext uri="{FF2B5EF4-FFF2-40B4-BE49-F238E27FC236}">
                <a16:creationId xmlns:a16="http://schemas.microsoft.com/office/drawing/2014/main" id="{1BABE8CF-5E78-4FBE-BDB8-A53A5928BADC}"/>
              </a:ext>
            </a:extLst>
          </p:cNvPr>
          <p:cNvSpPr>
            <a:spLocks noGrp="1"/>
          </p:cNvSpPr>
          <p:nvPr>
            <p:ph type="title"/>
          </p:nvPr>
        </p:nvSpPr>
        <p:spPr>
          <a:xfrm>
            <a:off x="407988" y="306476"/>
            <a:ext cx="10891887" cy="514657"/>
          </a:xfrm>
        </p:spPr>
        <p:txBody>
          <a:bodyPr/>
          <a:lstStyle/>
          <a:p>
            <a:r>
              <a:rPr lang="en-US"/>
              <a:t>Click to edit Master title style</a:t>
            </a:r>
            <a:endParaRPr lang="en-GB" dirty="0"/>
          </a:p>
        </p:txBody>
      </p:sp>
      <p:sp>
        <p:nvSpPr>
          <p:cNvPr id="17" name="Picture Placeholder 3">
            <a:extLst>
              <a:ext uri="{FF2B5EF4-FFF2-40B4-BE49-F238E27FC236}">
                <a16:creationId xmlns:a16="http://schemas.microsoft.com/office/drawing/2014/main" id="{7B3E0887-F426-41C8-BD03-26EA688A4972}"/>
              </a:ext>
            </a:extLst>
          </p:cNvPr>
          <p:cNvSpPr>
            <a:spLocks noGrp="1"/>
          </p:cNvSpPr>
          <p:nvPr>
            <p:ph type="pic" sz="quarter" idx="11"/>
          </p:nvPr>
        </p:nvSpPr>
        <p:spPr>
          <a:xfrm>
            <a:off x="407989" y="1512000"/>
            <a:ext cx="5688000" cy="4773600"/>
          </a:xfrm>
          <a:prstGeom prst="rect">
            <a:avLst/>
          </a:prstGeom>
        </p:spPr>
        <p:txBody>
          <a:bodyPr anchor="ctr"/>
          <a:lstStyle>
            <a:lvl1pPr marL="0" indent="0" algn="ctr">
              <a:buNone/>
              <a:defRPr/>
            </a:lvl1pPr>
          </a:lstStyle>
          <a:p>
            <a:r>
              <a:rPr lang="en-US" dirty="0"/>
              <a:t>Click icon to add picture</a:t>
            </a:r>
            <a:endParaRPr lang="en-GB" dirty="0"/>
          </a:p>
        </p:txBody>
      </p:sp>
      <p:sp>
        <p:nvSpPr>
          <p:cNvPr id="13" name="Footer Placeholder 1">
            <a:extLst>
              <a:ext uri="{FF2B5EF4-FFF2-40B4-BE49-F238E27FC236}">
                <a16:creationId xmlns:a16="http://schemas.microsoft.com/office/drawing/2014/main" id="{6BA87942-6484-F341-8982-B827217BB073}"/>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9" name="Slide Number Placeholder 7">
            <a:extLst>
              <a:ext uri="{FF2B5EF4-FFF2-40B4-BE49-F238E27FC236}">
                <a16:creationId xmlns:a16="http://schemas.microsoft.com/office/drawing/2014/main" id="{742FA067-C53E-7049-92E9-D2C250B15D63}"/>
              </a:ext>
            </a:extLst>
          </p:cNvPr>
          <p:cNvSpPr>
            <a:spLocks noGrp="1"/>
          </p:cNvSpPr>
          <p:nvPr>
            <p:ph type="sldNum" sz="quarter" idx="4"/>
          </p:nvPr>
        </p:nvSpPr>
        <p:spPr>
          <a:xfrm>
            <a:off x="5853534" y="6507218"/>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pic>
        <p:nvPicPr>
          <p:cNvPr id="11" name="Picture 10">
            <a:extLst>
              <a:ext uri="{FF2B5EF4-FFF2-40B4-BE49-F238E27FC236}">
                <a16:creationId xmlns:a16="http://schemas.microsoft.com/office/drawing/2014/main" id="{25AD60A3-359C-3D4F-AEAD-45E500B61156}"/>
              </a:ext>
            </a:extLst>
          </p:cNvPr>
          <p:cNvPicPr>
            <a:picLocks noChangeAspect="1"/>
          </p:cNvPicPr>
          <p:nvPr userDrawn="1"/>
        </p:nvPicPr>
        <p:blipFill>
          <a:blip r:embed="rId2" cstate="email">
            <a:lum/>
            <a:extLst>
              <a:ext uri="{28A0092B-C50C-407E-A947-70E740481C1C}">
                <a14:useLocalDpi xmlns:a14="http://schemas.microsoft.com/office/drawing/2010/main"/>
              </a:ext>
            </a:extLst>
          </a:blip>
          <a:stretch>
            <a:fillRect/>
          </a:stretch>
        </p:blipFill>
        <p:spPr>
          <a:xfrm>
            <a:off x="10994400" y="6457590"/>
            <a:ext cx="837587" cy="170996"/>
          </a:xfrm>
          <a:prstGeom prst="rect">
            <a:avLst/>
          </a:prstGeom>
        </p:spPr>
      </p:pic>
    </p:spTree>
    <p:extLst>
      <p:ext uri="{BB962C8B-B14F-4D97-AF65-F5344CB8AC3E}">
        <p14:creationId xmlns:p14="http://schemas.microsoft.com/office/powerpoint/2010/main" val="249843988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Double Line title with arrow spac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65DFF99-9E47-4A73-991E-6FFCE50D27D8}"/>
              </a:ext>
            </a:extLst>
          </p:cNvPr>
          <p:cNvSpPr/>
          <p:nvPr userDrawn="1"/>
        </p:nvSpPr>
        <p:spPr>
          <a:xfrm>
            <a:off x="-1" y="1320176"/>
            <a:ext cx="7086601" cy="4701211"/>
          </a:xfrm>
          <a:custGeom>
            <a:avLst/>
            <a:gdLst>
              <a:gd name="connsiteX0" fmla="*/ 0 w 6307435"/>
              <a:gd name="connsiteY0" fmla="*/ 0 h 5144811"/>
              <a:gd name="connsiteX1" fmla="*/ 1625339 w 6307435"/>
              <a:gd name="connsiteY1" fmla="*/ 0 h 5144811"/>
              <a:gd name="connsiteX2" fmla="*/ 2250365 w 6307435"/>
              <a:gd name="connsiteY2" fmla="*/ 0 h 5144811"/>
              <a:gd name="connsiteX3" fmla="*/ 4987412 w 6307435"/>
              <a:gd name="connsiteY3" fmla="*/ 0 h 5144811"/>
              <a:gd name="connsiteX4" fmla="*/ 6307435 w 6307435"/>
              <a:gd name="connsiteY4" fmla="*/ 2572406 h 5144811"/>
              <a:gd name="connsiteX5" fmla="*/ 4987412 w 6307435"/>
              <a:gd name="connsiteY5" fmla="*/ 5144811 h 5144811"/>
              <a:gd name="connsiteX6" fmla="*/ 2250365 w 6307435"/>
              <a:gd name="connsiteY6" fmla="*/ 5144811 h 5144811"/>
              <a:gd name="connsiteX7" fmla="*/ 1625339 w 6307435"/>
              <a:gd name="connsiteY7" fmla="*/ 5144811 h 5144811"/>
              <a:gd name="connsiteX8" fmla="*/ 0 w 6307435"/>
              <a:gd name="connsiteY8" fmla="*/ 5144811 h 514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7435" h="5144811">
                <a:moveTo>
                  <a:pt x="0" y="0"/>
                </a:moveTo>
                <a:lnTo>
                  <a:pt x="1625339" y="0"/>
                </a:lnTo>
                <a:lnTo>
                  <a:pt x="2250365" y="0"/>
                </a:lnTo>
                <a:lnTo>
                  <a:pt x="4987412" y="0"/>
                </a:lnTo>
                <a:lnTo>
                  <a:pt x="6307435" y="2572406"/>
                </a:lnTo>
                <a:lnTo>
                  <a:pt x="4987412" y="5144811"/>
                </a:lnTo>
                <a:lnTo>
                  <a:pt x="2250365" y="5144811"/>
                </a:lnTo>
                <a:lnTo>
                  <a:pt x="1625339" y="5144811"/>
                </a:lnTo>
                <a:lnTo>
                  <a:pt x="0" y="51448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Footer Placeholder 1">
            <a:extLst>
              <a:ext uri="{FF2B5EF4-FFF2-40B4-BE49-F238E27FC236}">
                <a16:creationId xmlns:a16="http://schemas.microsoft.com/office/drawing/2014/main" id="{6C0BF26B-BFC5-5441-961B-F6A17E7B3194}"/>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9" name="Slide Number Placeholder 7">
            <a:extLst>
              <a:ext uri="{FF2B5EF4-FFF2-40B4-BE49-F238E27FC236}">
                <a16:creationId xmlns:a16="http://schemas.microsoft.com/office/drawing/2014/main" id="{695D78D4-9D53-DA45-8535-F57414FE5DE9}"/>
              </a:ext>
            </a:extLst>
          </p:cNvPr>
          <p:cNvSpPr>
            <a:spLocks noGrp="1"/>
          </p:cNvSpPr>
          <p:nvPr>
            <p:ph type="sldNum" sz="quarter" idx="4"/>
          </p:nvPr>
        </p:nvSpPr>
        <p:spPr>
          <a:xfrm>
            <a:off x="5853545" y="6495968"/>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pic>
        <p:nvPicPr>
          <p:cNvPr id="11" name="Picture 10">
            <a:extLst>
              <a:ext uri="{FF2B5EF4-FFF2-40B4-BE49-F238E27FC236}">
                <a16:creationId xmlns:a16="http://schemas.microsoft.com/office/drawing/2014/main" id="{9B0F6262-5F55-A54E-BB83-6882713B7D79}"/>
              </a:ext>
            </a:extLst>
          </p:cNvPr>
          <p:cNvPicPr>
            <a:picLocks noChangeAspect="1"/>
          </p:cNvPicPr>
          <p:nvPr userDrawn="1"/>
        </p:nvPicPr>
        <p:blipFill>
          <a:blip r:embed="rId2" cstate="email">
            <a:lum/>
            <a:extLst>
              <a:ext uri="{28A0092B-C50C-407E-A947-70E740481C1C}">
                <a14:useLocalDpi xmlns:a14="http://schemas.microsoft.com/office/drawing/2010/main"/>
              </a:ext>
            </a:extLst>
          </a:blip>
          <a:stretch>
            <a:fillRect/>
          </a:stretch>
        </p:blipFill>
        <p:spPr>
          <a:xfrm>
            <a:off x="10994400" y="6457590"/>
            <a:ext cx="837587" cy="170996"/>
          </a:xfrm>
          <a:prstGeom prst="rect">
            <a:avLst/>
          </a:prstGeom>
        </p:spPr>
      </p:pic>
    </p:spTree>
    <p:extLst>
      <p:ext uri="{BB962C8B-B14F-4D97-AF65-F5344CB8AC3E}">
        <p14:creationId xmlns:p14="http://schemas.microsoft.com/office/powerpoint/2010/main" val="1489736079"/>
      </p:ext>
    </p:extLst>
  </p:cSld>
  <p:clrMapOvr>
    <a:masterClrMapping/>
  </p:clrMapOvr>
  <p:transition>
    <p:fade/>
  </p:transition>
  <p:extLst>
    <p:ext uri="{DCECCB84-F9BA-43D5-87BE-67443E8EF086}">
      <p15:sldGuideLst xmlns:p15="http://schemas.microsoft.com/office/powerpoint/2012/main">
        <p15:guide id="1" pos="456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BC9DFE-B9DF-5244-96D6-DFDABD70666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26AC066-52B5-A149-9909-2D0C9AC10E9E}"/>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5309824" y="5612648"/>
            <a:ext cx="1572352" cy="320999"/>
          </a:xfrm>
          <a:prstGeom prst="rect">
            <a:avLst/>
          </a:prstGeom>
        </p:spPr>
      </p:pic>
      <p:sp>
        <p:nvSpPr>
          <p:cNvPr id="8" name="Title 1">
            <a:extLst>
              <a:ext uri="{FF2B5EF4-FFF2-40B4-BE49-F238E27FC236}">
                <a16:creationId xmlns:a16="http://schemas.microsoft.com/office/drawing/2014/main" id="{3EE12254-15FB-AC46-95B4-508E47B72EC5}"/>
              </a:ext>
            </a:extLst>
          </p:cNvPr>
          <p:cNvSpPr>
            <a:spLocks noGrp="1"/>
          </p:cNvSpPr>
          <p:nvPr>
            <p:ph type="ctrTitle" hasCustomPrompt="1"/>
          </p:nvPr>
        </p:nvSpPr>
        <p:spPr>
          <a:xfrm>
            <a:off x="1539150" y="2729984"/>
            <a:ext cx="9112113" cy="930659"/>
          </a:xfrm>
          <a:prstGeom prst="rect">
            <a:avLst/>
          </a:prstGeom>
        </p:spPr>
        <p:txBody>
          <a:bodyPr rIns="0" bIns="72000" anchor="b" anchorCtr="0">
            <a:noAutofit/>
          </a:bodyPr>
          <a:lstStyle>
            <a:lvl1pPr algn="ctr">
              <a:defRPr sz="5200" b="1">
                <a:solidFill>
                  <a:schemeClr val="bg1"/>
                </a:solidFill>
                <a:latin typeface="Arial" pitchFamily="34" charset="0"/>
                <a:cs typeface="Arial" pitchFamily="34" charset="0"/>
              </a:defRPr>
            </a:lvl1pPr>
          </a:lstStyle>
          <a:p>
            <a:r>
              <a:rPr lang="en-US" dirty="0"/>
              <a:t>Add content</a:t>
            </a:r>
            <a:endParaRPr lang="en-GB" dirty="0"/>
          </a:p>
        </p:txBody>
      </p:sp>
      <p:sp>
        <p:nvSpPr>
          <p:cNvPr id="9" name="Rectangle 8">
            <a:extLst>
              <a:ext uri="{FF2B5EF4-FFF2-40B4-BE49-F238E27FC236}">
                <a16:creationId xmlns:a16="http://schemas.microsoft.com/office/drawing/2014/main" id="{F1DFD2E8-AC82-1141-B22F-BDE8B69EF62C}"/>
              </a:ext>
            </a:extLst>
          </p:cNvPr>
          <p:cNvSpPr/>
          <p:nvPr userDrawn="1"/>
        </p:nvSpPr>
        <p:spPr>
          <a:xfrm>
            <a:off x="2311685" y="2435086"/>
            <a:ext cx="7572054" cy="152068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1">
            <a:extLst>
              <a:ext uri="{FF2B5EF4-FFF2-40B4-BE49-F238E27FC236}">
                <a16:creationId xmlns:a16="http://schemas.microsoft.com/office/drawing/2014/main" id="{6173B0AA-3754-CB46-A46F-AED3C614852A}"/>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13" name="Slide Number Placeholder 7">
            <a:extLst>
              <a:ext uri="{FF2B5EF4-FFF2-40B4-BE49-F238E27FC236}">
                <a16:creationId xmlns:a16="http://schemas.microsoft.com/office/drawing/2014/main" id="{3EC78BC9-52DF-5745-AE8C-3B9D806D313D}"/>
              </a:ext>
            </a:extLst>
          </p:cNvPr>
          <p:cNvSpPr>
            <a:spLocks noGrp="1"/>
          </p:cNvSpPr>
          <p:nvPr>
            <p:ph type="sldNum" sz="quarter" idx="4"/>
          </p:nvPr>
        </p:nvSpPr>
        <p:spPr>
          <a:xfrm>
            <a:off x="5852751" y="6507218"/>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spTree>
    <p:extLst>
      <p:ext uri="{BB962C8B-B14F-4D97-AF65-F5344CB8AC3E}">
        <p14:creationId xmlns:p14="http://schemas.microsoft.com/office/powerpoint/2010/main" val="162611207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2254-15FB-AC46-95B4-508E47B72EC5}"/>
              </a:ext>
            </a:extLst>
          </p:cNvPr>
          <p:cNvSpPr>
            <a:spLocks noGrp="1"/>
          </p:cNvSpPr>
          <p:nvPr>
            <p:ph type="ctrTitle" hasCustomPrompt="1"/>
          </p:nvPr>
        </p:nvSpPr>
        <p:spPr>
          <a:xfrm>
            <a:off x="2517836" y="3626096"/>
            <a:ext cx="7178040" cy="930659"/>
          </a:xfrm>
          <a:prstGeom prst="rect">
            <a:avLst/>
          </a:prstGeom>
        </p:spPr>
        <p:txBody>
          <a:bodyPr rIns="0" bIns="72000" anchor="b" anchorCtr="0">
            <a:noAutofit/>
          </a:bodyPr>
          <a:lstStyle>
            <a:lvl1pPr algn="ctr">
              <a:defRPr sz="5200" b="1">
                <a:solidFill>
                  <a:schemeClr val="bg1"/>
                </a:solidFill>
                <a:latin typeface="Arial" pitchFamily="34" charset="0"/>
                <a:cs typeface="Arial" pitchFamily="34" charset="0"/>
              </a:defRPr>
            </a:lvl1pPr>
          </a:lstStyle>
          <a:p>
            <a:r>
              <a:rPr lang="en-US" dirty="0"/>
              <a:t>Creating a safe and secure world, together.</a:t>
            </a:r>
            <a:endParaRPr lang="en-GB" dirty="0"/>
          </a:p>
        </p:txBody>
      </p:sp>
    </p:spTree>
    <p:extLst>
      <p:ext uri="{BB962C8B-B14F-4D97-AF65-F5344CB8AC3E}">
        <p14:creationId xmlns:p14="http://schemas.microsoft.com/office/powerpoint/2010/main" val="68832284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Double Line title with arrow space">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6C0BF26B-BFC5-5441-961B-F6A17E7B3194}"/>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9" name="Slide Number Placeholder 7">
            <a:extLst>
              <a:ext uri="{FF2B5EF4-FFF2-40B4-BE49-F238E27FC236}">
                <a16:creationId xmlns:a16="http://schemas.microsoft.com/office/drawing/2014/main" id="{695D78D4-9D53-DA45-8535-F57414FE5DE9}"/>
              </a:ext>
            </a:extLst>
          </p:cNvPr>
          <p:cNvSpPr>
            <a:spLocks noGrp="1"/>
          </p:cNvSpPr>
          <p:nvPr>
            <p:ph type="sldNum" sz="quarter" idx="4"/>
          </p:nvPr>
        </p:nvSpPr>
        <p:spPr>
          <a:xfrm>
            <a:off x="5853545" y="6495968"/>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pic>
        <p:nvPicPr>
          <p:cNvPr id="11" name="Picture 10">
            <a:extLst>
              <a:ext uri="{FF2B5EF4-FFF2-40B4-BE49-F238E27FC236}">
                <a16:creationId xmlns:a16="http://schemas.microsoft.com/office/drawing/2014/main" id="{9B0F6262-5F55-A54E-BB83-6882713B7D79}"/>
              </a:ext>
            </a:extLst>
          </p:cNvPr>
          <p:cNvPicPr>
            <a:picLocks noChangeAspect="1"/>
          </p:cNvPicPr>
          <p:nvPr userDrawn="1"/>
        </p:nvPicPr>
        <p:blipFill>
          <a:blip r:embed="rId2" cstate="email">
            <a:lum/>
            <a:extLst>
              <a:ext uri="{28A0092B-C50C-407E-A947-70E740481C1C}">
                <a14:useLocalDpi xmlns:a14="http://schemas.microsoft.com/office/drawing/2010/main"/>
              </a:ext>
            </a:extLst>
          </a:blip>
          <a:stretch>
            <a:fillRect/>
          </a:stretch>
        </p:blipFill>
        <p:spPr>
          <a:xfrm>
            <a:off x="10994400" y="6457590"/>
            <a:ext cx="837587" cy="170996"/>
          </a:xfrm>
          <a:prstGeom prst="rect">
            <a:avLst/>
          </a:prstGeom>
        </p:spPr>
      </p:pic>
      <p:sp>
        <p:nvSpPr>
          <p:cNvPr id="6" name="Title 8">
            <a:extLst>
              <a:ext uri="{FF2B5EF4-FFF2-40B4-BE49-F238E27FC236}">
                <a16:creationId xmlns:a16="http://schemas.microsoft.com/office/drawing/2014/main" id="{4A120EE9-135C-4329-A923-454D7D7E4C28}"/>
              </a:ext>
            </a:extLst>
          </p:cNvPr>
          <p:cNvSpPr>
            <a:spLocks noGrp="1"/>
          </p:cNvSpPr>
          <p:nvPr>
            <p:ph type="title"/>
          </p:nvPr>
        </p:nvSpPr>
        <p:spPr>
          <a:xfrm>
            <a:off x="560388" y="458877"/>
            <a:ext cx="10891887" cy="538510"/>
          </a:xfrm>
        </p:spPr>
        <p:txBody>
          <a:bodyPr/>
          <a:lstStyle/>
          <a:p>
            <a:r>
              <a:rPr lang="en-US"/>
              <a:t>Click to edit Master title style</a:t>
            </a:r>
            <a:endParaRPr lang="en-US" dirty="0"/>
          </a:p>
        </p:txBody>
      </p:sp>
      <p:sp>
        <p:nvSpPr>
          <p:cNvPr id="7" name="Slide Number Placeholder 12">
            <a:extLst>
              <a:ext uri="{FF2B5EF4-FFF2-40B4-BE49-F238E27FC236}">
                <a16:creationId xmlns:a16="http://schemas.microsoft.com/office/drawing/2014/main" id="{44B1BEA6-FD6A-468B-A3CD-0F1B308A22D3}"/>
              </a:ext>
            </a:extLst>
          </p:cNvPr>
          <p:cNvSpPr txBox="1">
            <a:spLocks/>
          </p:cNvSpPr>
          <p:nvPr userDrawn="1"/>
        </p:nvSpPr>
        <p:spPr>
          <a:xfrm>
            <a:off x="6006331" y="6651345"/>
            <a:ext cx="242455" cy="165095"/>
          </a:xfrm>
          <a:prstGeom prst="rect">
            <a:avLst/>
          </a:prstGeom>
        </p:spPr>
        <p:txBody>
          <a:bodyPr vert="horz" lIns="0" tIns="0" rIns="91440" bIns="45720" rtlCol="0" anchor="t"/>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spTree>
    <p:extLst>
      <p:ext uri="{BB962C8B-B14F-4D97-AF65-F5344CB8AC3E}">
        <p14:creationId xmlns:p14="http://schemas.microsoft.com/office/powerpoint/2010/main" val="1860729397"/>
      </p:ext>
    </p:extLst>
  </p:cSld>
  <p:clrMapOvr>
    <a:masterClrMapping/>
  </p:clrMapOvr>
  <p:transition>
    <p:fade/>
  </p:transition>
  <p:extLst>
    <p:ext uri="{DCECCB84-F9BA-43D5-87BE-67443E8EF086}">
      <p15:sldGuideLst xmlns:p15="http://schemas.microsoft.com/office/powerpoint/2012/main">
        <p15:guide id="1" pos="456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n-US" noProof="0"/>
              <a:t>Click to edit Master title style</a:t>
            </a:r>
            <a:endParaRPr lang="en-GB" noProof="0"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4216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en-US" noProof="0"/>
              <a:t>Click to edit Master title style</a:t>
            </a:r>
            <a:endParaRPr lang="en-GB" noProof="0"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a:xfrm>
            <a:off x="2992120" y="6332220"/>
            <a:ext cx="1313180" cy="247651"/>
          </a:xfrm>
          <a:prstGeom prst="rect">
            <a:avLst/>
          </a:prstGeom>
        </p:spPr>
        <p:txBody>
          <a:bodyPr rtlCol="0"/>
          <a:lstStyle/>
          <a:p>
            <a:pPr rtl="0"/>
            <a:fld id="{5207AAE8-5FF0-4934-8DD3-2663CC95EA37}" type="datetime1">
              <a:rPr lang="en-GB" noProof="0" smtClean="0">
                <a:latin typeface="+mn-lt"/>
              </a:rPr>
              <a:t>02/07/2025</a:t>
            </a:fld>
            <a:endParaRPr lang="en-GB" noProof="0"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custDataLst>
              <p:tags r:id="rId1"/>
            </p:custDataLst>
          </p:nvPr>
        </p:nvSpPr>
        <p:spPr>
          <a:xfrm>
            <a:off x="0" y="6332220"/>
            <a:ext cx="12192000" cy="247651"/>
          </a:xfrm>
          <a:prstGeom prst="rect">
            <a:avLst/>
          </a:prstGeom>
        </p:spPr>
        <p:txBody>
          <a:bodyPr rtlCol="0"/>
          <a:lstStyle>
            <a:lvl1pPr>
              <a:defRPr lang="en-GB"/>
            </a:lvl1pPr>
          </a:lstStyle>
          <a:p>
            <a:endParaRPr lang="en-GB" sz="100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a:xfrm>
            <a:off x="971550" y="6332220"/>
            <a:ext cx="523240" cy="247651"/>
          </a:xfrm>
          <a:prstGeom prst="rect">
            <a:avLst/>
          </a:prstGeo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59680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n-US" noProof="0" dirty="0"/>
              <a:t>Click icon to add picture</a:t>
            </a:r>
            <a:endParaRPr lang="en-GB" noProof="0"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a:xfrm>
            <a:off x="5831881" y="6332220"/>
            <a:ext cx="523240" cy="247651"/>
          </a:xfrm>
          <a:prstGeom prst="rect">
            <a:avLst/>
          </a:prstGeo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2006820197"/>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en-US" noProof="0" dirty="0"/>
              <a:t>Click icon to add picture</a:t>
            </a:r>
            <a:endParaRPr lang="en-GB" noProof="0"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n-US" noProof="0"/>
              <a:t>Click to edit Master title style</a:t>
            </a:r>
            <a:endParaRPr lang="en-GB" noProof="0"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1361906468"/>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en-US" noProof="0" dirty="0"/>
              <a:t>Click icon to add chart</a:t>
            </a:r>
            <a:endParaRPr lang="en-GB" noProof="0"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a:xfrm>
            <a:off x="2992120" y="6332220"/>
            <a:ext cx="1313180" cy="247651"/>
          </a:xfrm>
          <a:prstGeom prst="rect">
            <a:avLst/>
          </a:prstGeom>
        </p:spPr>
        <p:txBody>
          <a:bodyPr rtlCol="0"/>
          <a:lstStyle/>
          <a:p>
            <a:pPr rtl="0"/>
            <a:fld id="{ACFF17DD-5112-4CA4-BDFA-56AF97F754CE}" type="datetime1">
              <a:rPr lang="en-GB" noProof="0" smtClean="0">
                <a:latin typeface="+mn-lt"/>
              </a:rPr>
              <a:t>02/07/2025</a:t>
            </a:fld>
            <a:endParaRPr lang="en-GB" noProof="0" dirty="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custDataLst>
              <p:tags r:id="rId1"/>
            </p:custDataLst>
          </p:nvPr>
        </p:nvSpPr>
        <p:spPr>
          <a:xfrm>
            <a:off x="0" y="6332220"/>
            <a:ext cx="12192000" cy="247651"/>
          </a:xfrm>
          <a:prstGeom prst="rect">
            <a:avLst/>
          </a:prstGeom>
        </p:spPr>
        <p:txBody>
          <a:bodyPr rtlCol="0"/>
          <a:lstStyle>
            <a:lvl1pPr>
              <a:defRPr lang="en-GB"/>
            </a:lvl1pPr>
          </a:lstStyle>
          <a:p>
            <a:endParaRPr lang="en-GB" sz="100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a:xfrm>
            <a:off x="5867285" y="6344237"/>
            <a:ext cx="523240" cy="247651"/>
          </a:xfrm>
          <a:prstGeom prst="rect">
            <a:avLst/>
          </a:prstGeom>
        </p:spPr>
        <p:txBody>
          <a:bodyPr rtlCol="0"/>
          <a:lstStyle/>
          <a:p>
            <a:pPr rtl="0"/>
            <a:fld id="{294A09A9-5501-47C1-A89A-A340965A2BE2}" type="slidenum">
              <a:rPr lang="en-GB" noProof="0" smtClean="0"/>
              <a:pPr/>
              <a:t>‹#›</a:t>
            </a:fld>
            <a:endParaRPr lang="en-GB" noProof="0" dirty="0">
              <a:latin typeface="+mn-lt"/>
            </a:endParaRPr>
          </a:p>
        </p:txBody>
      </p:sp>
    </p:spTree>
    <p:extLst>
      <p:ext uri="{BB962C8B-B14F-4D97-AF65-F5344CB8AC3E}">
        <p14:creationId xmlns:p14="http://schemas.microsoft.com/office/powerpoint/2010/main" val="65203320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 Full Screen Imag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6C5A090-71C7-854E-B23F-E19A0C6BF52B}"/>
              </a:ext>
            </a:extLst>
          </p:cNvPr>
          <p:cNvSpPr>
            <a:spLocks noGrp="1"/>
          </p:cNvSpPr>
          <p:nvPr>
            <p:ph type="pic" sz="quarter" idx="10"/>
          </p:nvPr>
        </p:nvSpPr>
        <p:spPr>
          <a:xfrm>
            <a:off x="0" y="1"/>
            <a:ext cx="12192000" cy="6872342"/>
          </a:xfrm>
        </p:spPr>
        <p:txBody>
          <a:bodyPr/>
          <a:lstStyle>
            <a:lvl1pPr>
              <a:defRPr>
                <a:ln>
                  <a:noFill/>
                </a:ln>
                <a:noFill/>
              </a:defRPr>
            </a:lvl1pPr>
          </a:lstStyle>
          <a:p>
            <a:r>
              <a:rPr lang="en-US" dirty="0"/>
              <a:t>Click icon to add picture</a:t>
            </a:r>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2729984"/>
            <a:ext cx="9112113" cy="930659"/>
          </a:xfrm>
          <a:prstGeom prst="rect">
            <a:avLst/>
          </a:prstGeom>
        </p:spPr>
        <p:txBody>
          <a:bodyPr rIns="0" bIns="72000" anchor="b" anchorCtr="0">
            <a:noAutofit/>
          </a:bodyPr>
          <a:lstStyle>
            <a:lvl1pPr algn="ctr">
              <a:defRPr sz="5200" b="1" baseline="0">
                <a:solidFill>
                  <a:schemeClr val="bg1"/>
                </a:solidFill>
                <a:latin typeface="Arial" pitchFamily="34" charset="0"/>
                <a:cs typeface="Arial" pitchFamily="34" charset="0"/>
              </a:defRPr>
            </a:lvl1pPr>
          </a:lstStyle>
          <a:p>
            <a:r>
              <a:rPr lang="en-US" dirty="0"/>
              <a:t>Presentation title</a:t>
            </a:r>
            <a:endParaRPr lang="en-GB" dirty="0"/>
          </a:p>
        </p:txBody>
      </p:sp>
      <p:sp>
        <p:nvSpPr>
          <p:cNvPr id="7" name="Footer Placeholder 1">
            <a:extLst>
              <a:ext uri="{FF2B5EF4-FFF2-40B4-BE49-F238E27FC236}">
                <a16:creationId xmlns:a16="http://schemas.microsoft.com/office/drawing/2014/main" id="{8D59CAB7-0074-F54B-8BC6-195993925719}"/>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14" name="Slide Number Placeholder 7">
            <a:extLst>
              <a:ext uri="{FF2B5EF4-FFF2-40B4-BE49-F238E27FC236}">
                <a16:creationId xmlns:a16="http://schemas.microsoft.com/office/drawing/2014/main" id="{3AD39160-7AA1-5F4B-8C2B-51C9C82CF487}"/>
              </a:ext>
            </a:extLst>
          </p:cNvPr>
          <p:cNvSpPr>
            <a:spLocks noGrp="1"/>
          </p:cNvSpPr>
          <p:nvPr>
            <p:ph type="sldNum" sz="quarter" idx="4"/>
          </p:nvPr>
        </p:nvSpPr>
        <p:spPr>
          <a:xfrm>
            <a:off x="5865397" y="6507087"/>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7" name="Picture 16">
            <a:extLst>
              <a:ext uri="{FF2B5EF4-FFF2-40B4-BE49-F238E27FC236}">
                <a16:creationId xmlns:a16="http://schemas.microsoft.com/office/drawing/2014/main" id="{61949008-0EA7-A34D-A4FD-F27F617BAA0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
        <p:nvSpPr>
          <p:cNvPr id="8" name="Text Placeholder 3"/>
          <p:cNvSpPr>
            <a:spLocks noGrp="1"/>
          </p:cNvSpPr>
          <p:nvPr>
            <p:ph type="body" sz="quarter" idx="11" hasCustomPrompt="1"/>
          </p:nvPr>
        </p:nvSpPr>
        <p:spPr>
          <a:xfrm>
            <a:off x="6520441" y="4913313"/>
            <a:ext cx="4692072" cy="982662"/>
          </a:xfrm>
        </p:spPr>
        <p:txBody>
          <a:bodyPr/>
          <a:lstStyle>
            <a:lvl1pPr marL="0" indent="0" algn="r">
              <a:buNone/>
              <a:defRPr>
                <a:solidFill>
                  <a:schemeClr val="bg1"/>
                </a:solidFill>
              </a:defRPr>
            </a:lvl1pPr>
          </a:lstStyle>
          <a:p>
            <a:pPr lvl="0"/>
            <a:r>
              <a:rPr lang="en-GB" dirty="0"/>
              <a:t>Subheading</a:t>
            </a:r>
          </a:p>
        </p:txBody>
      </p:sp>
    </p:spTree>
    <p:extLst>
      <p:ext uri="{BB962C8B-B14F-4D97-AF65-F5344CB8AC3E}">
        <p14:creationId xmlns:p14="http://schemas.microsoft.com/office/powerpoint/2010/main" val="257240057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n-US" noProof="0" dirty="0"/>
              <a:t>Click icon to add table</a:t>
            </a:r>
            <a:endParaRPr lang="en-GB" noProof="0" dirty="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a:xfrm>
            <a:off x="2992120" y="6332220"/>
            <a:ext cx="1313180" cy="247651"/>
          </a:xfrm>
          <a:prstGeom prst="rect">
            <a:avLst/>
          </a:prstGeom>
        </p:spPr>
        <p:txBody>
          <a:bodyPr rtlCol="0"/>
          <a:lstStyle/>
          <a:p>
            <a:pPr rtl="0"/>
            <a:fld id="{5658250F-1CE3-40D5-B22F-67900784EF11}" type="datetime1">
              <a:rPr lang="en-GB" noProof="0" smtClean="0">
                <a:latin typeface="+mn-lt"/>
              </a:rPr>
              <a:t>02/07/2025</a:t>
            </a:fld>
            <a:endParaRPr lang="en-GB" noProof="0" dirty="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custDataLst>
              <p:tags r:id="rId1"/>
            </p:custDataLst>
          </p:nvPr>
        </p:nvSpPr>
        <p:spPr>
          <a:xfrm>
            <a:off x="0" y="6332220"/>
            <a:ext cx="12192000" cy="247651"/>
          </a:xfrm>
          <a:prstGeom prst="rect">
            <a:avLst/>
          </a:prstGeom>
        </p:spPr>
        <p:txBody>
          <a:bodyPr rtlCol="0"/>
          <a:lstStyle>
            <a:lvl1pPr>
              <a:defRPr lang="en-GB"/>
            </a:lvl1pPr>
          </a:lstStyle>
          <a:p>
            <a:endParaRPr lang="en-GB" sz="100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a:xfrm>
            <a:off x="971550" y="6332220"/>
            <a:ext cx="523240" cy="247651"/>
          </a:xfrm>
          <a:prstGeom prst="rect">
            <a:avLst/>
          </a:prstGeom>
        </p:spPr>
        <p:txBody>
          <a:bodyPr rtlCol="0"/>
          <a:lstStyle/>
          <a:p>
            <a:pPr rtl="0"/>
            <a:fld id="{294A09A9-5501-47C1-A89A-A340965A2BE2}" type="slidenum">
              <a:rPr lang="en-GB" noProof="0" smtClean="0"/>
              <a:pPr/>
              <a:t>‹#›</a:t>
            </a:fld>
            <a:endParaRPr lang="en-GB" noProof="0" dirty="0">
              <a:latin typeface="+mn-lt"/>
            </a:endParaRPr>
          </a:p>
        </p:txBody>
      </p:sp>
    </p:spTree>
    <p:extLst>
      <p:ext uri="{BB962C8B-B14F-4D97-AF65-F5344CB8AC3E}">
        <p14:creationId xmlns:p14="http://schemas.microsoft.com/office/powerpoint/2010/main" val="34318086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en-US" noProof="0"/>
              <a:t>Click to edit Master title style</a:t>
            </a:r>
            <a:endParaRPr lang="en-GB" noProof="0"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en-GB" sz="20000" b="1" noProof="0"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22794948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n-US" noProof="0" dirty="0"/>
              <a:t>Click icon to add picture</a:t>
            </a:r>
            <a:endParaRPr lang="en-GB" noProof="0"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n-US" noProof="0" dirty="0"/>
              <a:t>Click icon to add picture</a:t>
            </a:r>
            <a:endParaRPr lang="en-GB" noProof="0"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n-US" noProof="0" dirty="0"/>
              <a:t>Click icon to add picture</a:t>
            </a:r>
            <a:endParaRPr lang="en-GB" noProof="0"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n-US" noProof="0" dirty="0"/>
              <a:t>Click icon to add picture</a:t>
            </a:r>
            <a:endParaRPr lang="en-GB" noProof="0"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a:xfrm>
            <a:off x="2992120" y="6332220"/>
            <a:ext cx="1313180" cy="247651"/>
          </a:xfrm>
          <a:prstGeom prst="rect">
            <a:avLst/>
          </a:prstGeom>
        </p:spPr>
        <p:txBody>
          <a:bodyPr rtlCol="0"/>
          <a:lstStyle/>
          <a:p>
            <a:pPr rtl="0"/>
            <a:fld id="{F2F29910-B270-4035-8C4D-0EDDBA23EB8B}" type="datetime1">
              <a:rPr lang="en-GB" noProof="0" smtClean="0">
                <a:latin typeface="+mn-lt"/>
              </a:rPr>
              <a:t>02/07/2025</a:t>
            </a:fld>
            <a:endParaRPr lang="en-GB" noProof="0"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custDataLst>
              <p:tags r:id="rId1"/>
            </p:custDataLst>
          </p:nvPr>
        </p:nvSpPr>
        <p:spPr>
          <a:xfrm>
            <a:off x="0" y="6332220"/>
            <a:ext cx="12192000" cy="247651"/>
          </a:xfrm>
          <a:prstGeom prst="rect">
            <a:avLst/>
          </a:prstGeom>
        </p:spPr>
        <p:txBody>
          <a:bodyPr rtlCol="0"/>
          <a:lstStyle>
            <a:lvl1pPr>
              <a:defRPr lang="en-GB"/>
            </a:lvl1pPr>
          </a:lstStyle>
          <a:p>
            <a:endParaRPr lang="en-GB" sz="100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a:xfrm>
            <a:off x="971550" y="6332220"/>
            <a:ext cx="523240" cy="247651"/>
          </a:xfrm>
          <a:prstGeom prst="rect">
            <a:avLst/>
          </a:prstGeo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11417501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a:xfrm>
            <a:off x="2992120" y="6332220"/>
            <a:ext cx="1313180" cy="247651"/>
          </a:xfrm>
          <a:prstGeom prst="rect">
            <a:avLst/>
          </a:prstGeom>
        </p:spPr>
        <p:txBody>
          <a:bodyPr rtlCol="0"/>
          <a:lstStyle/>
          <a:p>
            <a:pPr rtl="0"/>
            <a:fld id="{90321CC0-E5F0-4466-8BFA-D3499F911D85}" type="datetime1">
              <a:rPr lang="en-GB" noProof="0" smtClean="0">
                <a:latin typeface="+mn-lt"/>
              </a:rPr>
              <a:t>02/07/2025</a:t>
            </a:fld>
            <a:endParaRPr lang="en-GB" noProof="0" dirty="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custDataLst>
              <p:tags r:id="rId1"/>
            </p:custDataLst>
          </p:nvPr>
        </p:nvSpPr>
        <p:spPr>
          <a:xfrm>
            <a:off x="0" y="6332220"/>
            <a:ext cx="12192000" cy="247651"/>
          </a:xfrm>
          <a:prstGeom prst="rect">
            <a:avLst/>
          </a:prstGeom>
        </p:spPr>
        <p:txBody>
          <a:bodyPr rtlCol="0"/>
          <a:lstStyle>
            <a:lvl1pPr>
              <a:defRPr lang="en-GB"/>
            </a:lvl1pPr>
          </a:lstStyle>
          <a:p>
            <a:endParaRPr lang="en-GB" sz="100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a:xfrm>
            <a:off x="971550" y="6332220"/>
            <a:ext cx="523240" cy="247651"/>
          </a:xfrm>
          <a:prstGeom prst="rect">
            <a:avLst/>
          </a:prstGeom>
        </p:spPr>
        <p:txBody>
          <a:bodyPr rtlCol="0"/>
          <a:lstStyle/>
          <a:p>
            <a:pPr rtl="0"/>
            <a:fld id="{294A09A9-5501-47C1-A89A-A340965A2BE2}" type="slidenum">
              <a:rPr lang="en-GB" noProof="0" smtClean="0"/>
              <a:pPr/>
              <a:t>‹#›</a:t>
            </a:fld>
            <a:endParaRPr lang="en-GB" noProof="0" dirty="0">
              <a:latin typeface="+mn-lt"/>
            </a:endParaRPr>
          </a:p>
        </p:txBody>
      </p:sp>
    </p:spTree>
    <p:extLst>
      <p:ext uri="{BB962C8B-B14F-4D97-AF65-F5344CB8AC3E}">
        <p14:creationId xmlns:p14="http://schemas.microsoft.com/office/powerpoint/2010/main" val="2309063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a:xfrm>
            <a:off x="2992120" y="6332220"/>
            <a:ext cx="1313180" cy="247651"/>
          </a:xfrm>
          <a:prstGeom prst="rect">
            <a:avLst/>
          </a:prstGeom>
        </p:spPr>
        <p:txBody>
          <a:bodyPr rtlCol="0"/>
          <a:lstStyle/>
          <a:p>
            <a:pPr rtl="0"/>
            <a:fld id="{9A539214-EF36-470C-A835-ADF2482D81A7}" type="datetime1">
              <a:rPr lang="en-GB" noProof="0" smtClean="0">
                <a:latin typeface="+mn-lt"/>
              </a:rPr>
              <a:t>02/07/2025</a:t>
            </a:fld>
            <a:endParaRPr lang="en-GB" noProof="0"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custDataLst>
              <p:tags r:id="rId1"/>
            </p:custDataLst>
          </p:nvPr>
        </p:nvSpPr>
        <p:spPr>
          <a:xfrm>
            <a:off x="0" y="6332220"/>
            <a:ext cx="12192000" cy="247651"/>
          </a:xfrm>
          <a:prstGeom prst="rect">
            <a:avLst/>
          </a:prstGeom>
        </p:spPr>
        <p:txBody>
          <a:bodyPr rtlCol="0"/>
          <a:lstStyle>
            <a:lvl1pPr>
              <a:defRPr lang="en-GB"/>
            </a:lvl1pPr>
          </a:lstStyle>
          <a:p>
            <a:endParaRPr lang="en-GB" sz="100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a:xfrm>
            <a:off x="971550" y="6332220"/>
            <a:ext cx="523240" cy="247651"/>
          </a:xfrm>
          <a:prstGeom prst="rect">
            <a:avLst/>
          </a:prstGeo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4671376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a:xfrm>
            <a:off x="2992120" y="6332220"/>
            <a:ext cx="1313180" cy="247651"/>
          </a:xfrm>
          <a:prstGeom prst="rect">
            <a:avLst/>
          </a:prstGeom>
        </p:spPr>
        <p:txBody>
          <a:bodyPr rtlCol="0"/>
          <a:lstStyle/>
          <a:p>
            <a:pPr rtl="0"/>
            <a:fld id="{933B4AD4-A1D5-45AF-AE84-D5BE0945D4A9}" type="datetime1">
              <a:rPr lang="en-GB" noProof="0" smtClean="0">
                <a:latin typeface="+mn-lt"/>
              </a:rPr>
              <a:t>02/07/2025</a:t>
            </a:fld>
            <a:endParaRPr lang="en-GB" noProof="0"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custDataLst>
              <p:tags r:id="rId1"/>
            </p:custDataLst>
          </p:nvPr>
        </p:nvSpPr>
        <p:spPr>
          <a:xfrm>
            <a:off x="0" y="6332220"/>
            <a:ext cx="12192000" cy="247651"/>
          </a:xfrm>
          <a:prstGeom prst="rect">
            <a:avLst/>
          </a:prstGeom>
        </p:spPr>
        <p:txBody>
          <a:bodyPr rtlCol="0"/>
          <a:lstStyle>
            <a:lvl1pPr>
              <a:defRPr lang="en-GB"/>
            </a:lvl1pPr>
          </a:lstStyle>
          <a:p>
            <a:endParaRPr lang="en-GB" sz="100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a:xfrm>
            <a:off x="971550" y="6332220"/>
            <a:ext cx="523240" cy="247651"/>
          </a:xfrm>
          <a:prstGeom prst="rect">
            <a:avLst/>
          </a:prstGeo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21101246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a:xfrm>
            <a:off x="2992120" y="6332220"/>
            <a:ext cx="1313180" cy="247651"/>
          </a:xfrm>
          <a:prstGeom prst="rect">
            <a:avLst/>
          </a:prstGeom>
        </p:spPr>
        <p:txBody>
          <a:bodyPr rtlCol="0"/>
          <a:lstStyle/>
          <a:p>
            <a:pPr rtl="0"/>
            <a:fld id="{5A040205-1CF6-4103-B01E-24417781AEA8}" type="datetime1">
              <a:rPr lang="en-GB" noProof="0" smtClean="0">
                <a:latin typeface="+mn-lt"/>
              </a:rPr>
              <a:t>02/07/2025</a:t>
            </a:fld>
            <a:endParaRPr lang="en-GB" noProof="0"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custDataLst>
              <p:tags r:id="rId1"/>
            </p:custDataLst>
          </p:nvPr>
        </p:nvSpPr>
        <p:spPr>
          <a:xfrm>
            <a:off x="0" y="6332220"/>
            <a:ext cx="12192000" cy="247651"/>
          </a:xfrm>
          <a:prstGeom prst="rect">
            <a:avLst/>
          </a:prstGeom>
        </p:spPr>
        <p:txBody>
          <a:bodyPr rtlCol="0"/>
          <a:lstStyle>
            <a:lvl1pPr>
              <a:defRPr lang="en-GB"/>
            </a:lvl1pPr>
          </a:lstStyle>
          <a:p>
            <a:endParaRPr lang="en-GB" sz="1000" dirty="0">
              <a:solidFill>
                <a:srgbClr val="000000"/>
              </a:solidFill>
              <a:latin typeface="Arial" panose="020B0604020202020204" pitchFamily="34" charset="0"/>
            </a:endParaRP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a:xfrm>
            <a:off x="971550" y="6332220"/>
            <a:ext cx="523240" cy="247651"/>
          </a:xfrm>
          <a:prstGeom prst="rect">
            <a:avLst/>
          </a:prstGeo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1804695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n-US" noProof="0" dirty="0"/>
              <a:t>Click icon to add picture</a:t>
            </a:r>
            <a:endParaRPr lang="en-GB" noProof="0"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2457048365"/>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Title Slide - Full Screen Image">
    <p:bg>
      <p:bgPr>
        <a:solidFill>
          <a:schemeClr val="bg2"/>
        </a:solidFill>
        <a:effectLst/>
      </p:bgPr>
    </p:bg>
    <p:spTree>
      <p:nvGrpSpPr>
        <p:cNvPr id="1" name=""/>
        <p:cNvGrpSpPr/>
        <p:nvPr/>
      </p:nvGrpSpPr>
      <p:grpSpPr>
        <a:xfrm>
          <a:off x="0" y="0"/>
          <a:ext cx="0" cy="0"/>
          <a:chOff x="0" y="0"/>
          <a:chExt cx="0" cy="0"/>
        </a:xfrm>
      </p:grpSpPr>
      <p:pic>
        <p:nvPicPr>
          <p:cNvPr id="5" name="Picture 4" descr="A blue background with white dots&#10;&#10;Description automatically generated">
            <a:extLst>
              <a:ext uri="{FF2B5EF4-FFF2-40B4-BE49-F238E27FC236}">
                <a16:creationId xmlns:a16="http://schemas.microsoft.com/office/drawing/2014/main" id="{A3811849-3D6B-1000-9332-DF9396271E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77"/>
            <a:ext cx="12192000" cy="6849245"/>
          </a:xfrm>
          <a:prstGeom prst="rect">
            <a:avLst/>
          </a:prstGeom>
        </p:spPr>
      </p:pic>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2729984"/>
            <a:ext cx="9112113" cy="930659"/>
          </a:xfrm>
          <a:prstGeom prst="rect">
            <a:avLst/>
          </a:prstGeom>
        </p:spPr>
        <p:txBody>
          <a:bodyPr rIns="0" bIns="72000" anchor="b" anchorCtr="0">
            <a:noAutofit/>
          </a:bodyPr>
          <a:lstStyle>
            <a:lvl1pPr algn="ctr">
              <a:defRPr sz="5200" b="1" baseline="0">
                <a:solidFill>
                  <a:schemeClr val="bg1"/>
                </a:solidFill>
                <a:latin typeface="Arial" pitchFamily="34" charset="0"/>
                <a:cs typeface="Arial" pitchFamily="34" charset="0"/>
              </a:defRPr>
            </a:lvl1pPr>
          </a:lstStyle>
          <a:p>
            <a:r>
              <a:rPr lang="en-US" dirty="0"/>
              <a:t>Presentation title</a:t>
            </a:r>
            <a:endParaRPr lang="en-GB" dirty="0"/>
          </a:p>
        </p:txBody>
      </p:sp>
      <p:sp>
        <p:nvSpPr>
          <p:cNvPr id="13" name="Slide Number Placeholder 7">
            <a:extLst>
              <a:ext uri="{FF2B5EF4-FFF2-40B4-BE49-F238E27FC236}">
                <a16:creationId xmlns:a16="http://schemas.microsoft.com/office/drawing/2014/main" id="{F31CBA2E-7137-6E4E-8E5E-AA52B1FCF80B}"/>
              </a:ext>
            </a:extLst>
          </p:cNvPr>
          <p:cNvSpPr>
            <a:spLocks noGrp="1"/>
          </p:cNvSpPr>
          <p:nvPr>
            <p:ph type="sldNum" sz="quarter" idx="4"/>
          </p:nvPr>
        </p:nvSpPr>
        <p:spPr>
          <a:xfrm>
            <a:off x="5852751" y="6508800"/>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2" name="Picture 11">
            <a:extLst>
              <a:ext uri="{FF2B5EF4-FFF2-40B4-BE49-F238E27FC236}">
                <a16:creationId xmlns:a16="http://schemas.microsoft.com/office/drawing/2014/main" id="{61949008-0EA7-A34D-A4FD-F27F617BAA0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
        <p:nvSpPr>
          <p:cNvPr id="4" name="Text Placeholder 3"/>
          <p:cNvSpPr>
            <a:spLocks noGrp="1"/>
          </p:cNvSpPr>
          <p:nvPr>
            <p:ph type="body" sz="quarter" idx="10" hasCustomPrompt="1"/>
          </p:nvPr>
        </p:nvSpPr>
        <p:spPr>
          <a:xfrm>
            <a:off x="6520441" y="4913313"/>
            <a:ext cx="4692072" cy="982662"/>
          </a:xfrm>
        </p:spPr>
        <p:txBody>
          <a:bodyPr/>
          <a:lstStyle>
            <a:lvl1pPr marL="0" indent="0" algn="r">
              <a:buNone/>
              <a:defRPr>
                <a:solidFill>
                  <a:schemeClr val="bg1"/>
                </a:solidFill>
              </a:defRPr>
            </a:lvl1pPr>
          </a:lstStyle>
          <a:p>
            <a:pPr lvl="0"/>
            <a:r>
              <a:rPr lang="en-GB" dirty="0"/>
              <a:t>Subheading</a:t>
            </a:r>
          </a:p>
        </p:txBody>
      </p:sp>
    </p:spTree>
    <p:extLst>
      <p:ext uri="{BB962C8B-B14F-4D97-AF65-F5344CB8AC3E}">
        <p14:creationId xmlns:p14="http://schemas.microsoft.com/office/powerpoint/2010/main" val="306646026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Slide - Full Scree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6C5A090-71C7-854E-B23F-E19A0C6BF52B}"/>
              </a:ext>
            </a:extLst>
          </p:cNvPr>
          <p:cNvSpPr>
            <a:spLocks noGrp="1"/>
          </p:cNvSpPr>
          <p:nvPr>
            <p:ph type="pic" sz="quarter" idx="10"/>
          </p:nvPr>
        </p:nvSpPr>
        <p:spPr>
          <a:xfrm>
            <a:off x="0" y="14343"/>
            <a:ext cx="12192000" cy="6858000"/>
          </a:xfrm>
        </p:spPr>
        <p:txBody>
          <a:bodyPr/>
          <a:lstStyle>
            <a:lvl1pPr>
              <a:defRPr>
                <a:ln>
                  <a:noFill/>
                </a:ln>
                <a:noFill/>
              </a:defRPr>
            </a:lvl1pPr>
          </a:lstStyle>
          <a:p>
            <a:r>
              <a:rPr lang="en-US" dirty="0"/>
              <a:t>Click icon to add picture</a:t>
            </a:r>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2729984"/>
            <a:ext cx="9112113" cy="930659"/>
          </a:xfrm>
          <a:prstGeom prst="rect">
            <a:avLst/>
          </a:prstGeom>
        </p:spPr>
        <p:txBody>
          <a:bodyPr rIns="0" bIns="72000" anchor="b" anchorCtr="0">
            <a:noAutofit/>
          </a:bodyPr>
          <a:lstStyle>
            <a:lvl1pPr algn="ctr">
              <a:defRPr sz="5200" b="1" baseline="0">
                <a:solidFill>
                  <a:schemeClr val="bg1"/>
                </a:solidFill>
                <a:latin typeface="Arial" pitchFamily="34" charset="0"/>
                <a:cs typeface="Arial" pitchFamily="34" charset="0"/>
              </a:defRPr>
            </a:lvl1pPr>
          </a:lstStyle>
          <a:p>
            <a:r>
              <a:rPr lang="en-US" dirty="0"/>
              <a:t>Presentation title</a:t>
            </a:r>
            <a:endParaRPr lang="en-GB" dirty="0"/>
          </a:p>
        </p:txBody>
      </p:sp>
      <p:sp>
        <p:nvSpPr>
          <p:cNvPr id="14" name="Slide Number Placeholder 7">
            <a:extLst>
              <a:ext uri="{FF2B5EF4-FFF2-40B4-BE49-F238E27FC236}">
                <a16:creationId xmlns:a16="http://schemas.microsoft.com/office/drawing/2014/main" id="{3AD39160-7AA1-5F4B-8C2B-51C9C82CF487}"/>
              </a:ext>
            </a:extLst>
          </p:cNvPr>
          <p:cNvSpPr>
            <a:spLocks noGrp="1"/>
          </p:cNvSpPr>
          <p:nvPr>
            <p:ph type="sldNum" sz="quarter" idx="4"/>
          </p:nvPr>
        </p:nvSpPr>
        <p:spPr>
          <a:xfrm>
            <a:off x="5865397" y="6507087"/>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7" name="Picture 16">
            <a:extLst>
              <a:ext uri="{FF2B5EF4-FFF2-40B4-BE49-F238E27FC236}">
                <a16:creationId xmlns:a16="http://schemas.microsoft.com/office/drawing/2014/main" id="{61949008-0EA7-A34D-A4FD-F27F617BAA0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
        <p:nvSpPr>
          <p:cNvPr id="8" name="Text Placeholder 3"/>
          <p:cNvSpPr>
            <a:spLocks noGrp="1"/>
          </p:cNvSpPr>
          <p:nvPr>
            <p:ph type="body" sz="quarter" idx="11" hasCustomPrompt="1"/>
          </p:nvPr>
        </p:nvSpPr>
        <p:spPr>
          <a:xfrm>
            <a:off x="6520441" y="4913313"/>
            <a:ext cx="4692072" cy="982662"/>
          </a:xfrm>
        </p:spPr>
        <p:txBody>
          <a:bodyPr/>
          <a:lstStyle>
            <a:lvl1pPr marL="0" indent="0" algn="r">
              <a:buNone/>
              <a:defRPr>
                <a:solidFill>
                  <a:schemeClr val="bg1"/>
                </a:solidFill>
              </a:defRPr>
            </a:lvl1pPr>
          </a:lstStyle>
          <a:p>
            <a:pPr lvl="0"/>
            <a:r>
              <a:rPr lang="en-GB" dirty="0"/>
              <a:t>Subheading</a:t>
            </a:r>
          </a:p>
        </p:txBody>
      </p:sp>
    </p:spTree>
    <p:extLst>
      <p:ext uri="{BB962C8B-B14F-4D97-AF65-F5344CB8AC3E}">
        <p14:creationId xmlns:p14="http://schemas.microsoft.com/office/powerpoint/2010/main" val="6583779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 Full Scree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6C5A090-71C7-854E-B23F-E19A0C6BF52B}"/>
              </a:ext>
            </a:extLst>
          </p:cNvPr>
          <p:cNvSpPr>
            <a:spLocks noGrp="1"/>
          </p:cNvSpPr>
          <p:nvPr>
            <p:ph type="pic" sz="quarter" idx="10"/>
          </p:nvPr>
        </p:nvSpPr>
        <p:spPr>
          <a:xfrm>
            <a:off x="0" y="14343"/>
            <a:ext cx="12192000" cy="6858000"/>
          </a:xfrm>
        </p:spPr>
        <p:txBody>
          <a:bodyPr/>
          <a:lstStyle>
            <a:lvl1pPr>
              <a:defRPr>
                <a:ln>
                  <a:noFill/>
                </a:ln>
                <a:noFill/>
              </a:defRPr>
            </a:lvl1pPr>
          </a:lstStyle>
          <a:p>
            <a:r>
              <a:rPr lang="en-US" dirty="0"/>
              <a:t>Click icon to add picture</a:t>
            </a:r>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2729984"/>
            <a:ext cx="9112113" cy="930659"/>
          </a:xfrm>
          <a:prstGeom prst="rect">
            <a:avLst/>
          </a:prstGeom>
        </p:spPr>
        <p:txBody>
          <a:bodyPr rIns="0" bIns="72000" anchor="b" anchorCtr="0">
            <a:noAutofit/>
          </a:bodyPr>
          <a:lstStyle>
            <a:lvl1pPr algn="ctr">
              <a:defRPr sz="5200" b="1">
                <a:solidFill>
                  <a:schemeClr val="bg1"/>
                </a:solidFill>
                <a:latin typeface="Arial" pitchFamily="34" charset="0"/>
                <a:cs typeface="Arial" pitchFamily="34" charset="0"/>
              </a:defRPr>
            </a:lvl1pPr>
          </a:lstStyle>
          <a:p>
            <a:r>
              <a:rPr lang="en-US" dirty="0"/>
              <a:t>Presentation title</a:t>
            </a:r>
            <a:endParaRPr lang="en-GB" dirty="0"/>
          </a:p>
        </p:txBody>
      </p:sp>
      <p:sp>
        <p:nvSpPr>
          <p:cNvPr id="7" name="Footer Placeholder 1">
            <a:extLst>
              <a:ext uri="{FF2B5EF4-FFF2-40B4-BE49-F238E27FC236}">
                <a16:creationId xmlns:a16="http://schemas.microsoft.com/office/drawing/2014/main" id="{8D59CAB7-0074-F54B-8BC6-195993925719}"/>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14" name="Slide Number Placeholder 7">
            <a:extLst>
              <a:ext uri="{FF2B5EF4-FFF2-40B4-BE49-F238E27FC236}">
                <a16:creationId xmlns:a16="http://schemas.microsoft.com/office/drawing/2014/main" id="{3AD39160-7AA1-5F4B-8C2B-51C9C82CF487}"/>
              </a:ext>
            </a:extLst>
          </p:cNvPr>
          <p:cNvSpPr>
            <a:spLocks noGrp="1"/>
          </p:cNvSpPr>
          <p:nvPr>
            <p:ph type="sldNum" sz="quarter" idx="4"/>
          </p:nvPr>
        </p:nvSpPr>
        <p:spPr>
          <a:xfrm>
            <a:off x="5865397" y="6507087"/>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7" name="Picture 16">
            <a:extLst>
              <a:ext uri="{FF2B5EF4-FFF2-40B4-BE49-F238E27FC236}">
                <a16:creationId xmlns:a16="http://schemas.microsoft.com/office/drawing/2014/main" id="{61949008-0EA7-A34D-A4FD-F27F617BAA0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
        <p:nvSpPr>
          <p:cNvPr id="8" name="Text Placeholder 3"/>
          <p:cNvSpPr>
            <a:spLocks noGrp="1"/>
          </p:cNvSpPr>
          <p:nvPr>
            <p:ph type="body" sz="quarter" idx="11" hasCustomPrompt="1"/>
          </p:nvPr>
        </p:nvSpPr>
        <p:spPr>
          <a:xfrm>
            <a:off x="6520441" y="4913313"/>
            <a:ext cx="4692072" cy="982662"/>
          </a:xfrm>
        </p:spPr>
        <p:txBody>
          <a:bodyPr/>
          <a:lstStyle>
            <a:lvl1pPr marL="0" indent="0" algn="r">
              <a:buNone/>
              <a:defRPr>
                <a:solidFill>
                  <a:schemeClr val="bg1"/>
                </a:solidFill>
              </a:defRPr>
            </a:lvl1pPr>
          </a:lstStyle>
          <a:p>
            <a:pPr lvl="0"/>
            <a:r>
              <a:rPr lang="en-GB" dirty="0"/>
              <a:t>Subheading</a:t>
            </a:r>
          </a:p>
        </p:txBody>
      </p:sp>
    </p:spTree>
    <p:extLst>
      <p:ext uri="{BB962C8B-B14F-4D97-AF65-F5344CB8AC3E}">
        <p14:creationId xmlns:p14="http://schemas.microsoft.com/office/powerpoint/2010/main" val="196970469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7_Title Slide - Full Screen Imag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6C5A090-71C7-854E-B23F-E19A0C6BF52B}"/>
              </a:ext>
            </a:extLst>
          </p:cNvPr>
          <p:cNvSpPr>
            <a:spLocks noGrp="1"/>
          </p:cNvSpPr>
          <p:nvPr>
            <p:ph type="pic" sz="quarter" idx="10"/>
          </p:nvPr>
        </p:nvSpPr>
        <p:spPr>
          <a:xfrm>
            <a:off x="0" y="1"/>
            <a:ext cx="12192000" cy="6872342"/>
          </a:xfrm>
        </p:spPr>
        <p:txBody>
          <a:bodyPr/>
          <a:lstStyle>
            <a:lvl1pPr>
              <a:defRPr>
                <a:ln>
                  <a:noFill/>
                </a:ln>
                <a:noFill/>
              </a:defRPr>
            </a:lvl1pPr>
          </a:lstStyle>
          <a:p>
            <a:r>
              <a:rPr lang="en-US" dirty="0"/>
              <a:t>Click icon to add picture</a:t>
            </a:r>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2729984"/>
            <a:ext cx="9112113" cy="930659"/>
          </a:xfrm>
          <a:prstGeom prst="rect">
            <a:avLst/>
          </a:prstGeom>
        </p:spPr>
        <p:txBody>
          <a:bodyPr rIns="0" bIns="72000" anchor="b" anchorCtr="0">
            <a:noAutofit/>
          </a:bodyPr>
          <a:lstStyle>
            <a:lvl1pPr algn="ctr">
              <a:defRPr sz="5200" b="1" baseline="0">
                <a:solidFill>
                  <a:schemeClr val="bg1"/>
                </a:solidFill>
                <a:latin typeface="Arial" pitchFamily="34" charset="0"/>
                <a:cs typeface="Arial" pitchFamily="34" charset="0"/>
              </a:defRPr>
            </a:lvl1pPr>
          </a:lstStyle>
          <a:p>
            <a:r>
              <a:rPr lang="en-US" dirty="0"/>
              <a:t>Presentation title</a:t>
            </a:r>
            <a:endParaRPr lang="en-GB" dirty="0"/>
          </a:p>
        </p:txBody>
      </p:sp>
      <p:sp>
        <p:nvSpPr>
          <p:cNvPr id="14" name="Slide Number Placeholder 7">
            <a:extLst>
              <a:ext uri="{FF2B5EF4-FFF2-40B4-BE49-F238E27FC236}">
                <a16:creationId xmlns:a16="http://schemas.microsoft.com/office/drawing/2014/main" id="{3AD39160-7AA1-5F4B-8C2B-51C9C82CF487}"/>
              </a:ext>
            </a:extLst>
          </p:cNvPr>
          <p:cNvSpPr>
            <a:spLocks noGrp="1"/>
          </p:cNvSpPr>
          <p:nvPr>
            <p:ph type="sldNum" sz="quarter" idx="4"/>
          </p:nvPr>
        </p:nvSpPr>
        <p:spPr>
          <a:xfrm>
            <a:off x="5865397" y="6507087"/>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7" name="Picture 16">
            <a:extLst>
              <a:ext uri="{FF2B5EF4-FFF2-40B4-BE49-F238E27FC236}">
                <a16:creationId xmlns:a16="http://schemas.microsoft.com/office/drawing/2014/main" id="{61949008-0EA7-A34D-A4FD-F27F617BAA0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
        <p:nvSpPr>
          <p:cNvPr id="8" name="Text Placeholder 3"/>
          <p:cNvSpPr>
            <a:spLocks noGrp="1"/>
          </p:cNvSpPr>
          <p:nvPr>
            <p:ph type="body" sz="quarter" idx="11" hasCustomPrompt="1"/>
          </p:nvPr>
        </p:nvSpPr>
        <p:spPr>
          <a:xfrm>
            <a:off x="6520441" y="4913313"/>
            <a:ext cx="4692072" cy="982662"/>
          </a:xfrm>
        </p:spPr>
        <p:txBody>
          <a:bodyPr/>
          <a:lstStyle>
            <a:lvl1pPr marL="0" indent="0" algn="r">
              <a:buNone/>
              <a:defRPr>
                <a:solidFill>
                  <a:schemeClr val="bg1"/>
                </a:solidFill>
              </a:defRPr>
            </a:lvl1pPr>
          </a:lstStyle>
          <a:p>
            <a:pPr lvl="0"/>
            <a:r>
              <a:rPr lang="en-GB" dirty="0"/>
              <a:t>Subheading</a:t>
            </a:r>
          </a:p>
        </p:txBody>
      </p:sp>
    </p:spTree>
    <p:extLst>
      <p:ext uri="{BB962C8B-B14F-4D97-AF65-F5344CB8AC3E}">
        <p14:creationId xmlns:p14="http://schemas.microsoft.com/office/powerpoint/2010/main" val="63882241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Title Slide - Full Scree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6C5A090-71C7-854E-B23F-E19A0C6BF52B}"/>
              </a:ext>
            </a:extLst>
          </p:cNvPr>
          <p:cNvSpPr>
            <a:spLocks noGrp="1"/>
          </p:cNvSpPr>
          <p:nvPr>
            <p:ph type="pic" sz="quarter" idx="10"/>
          </p:nvPr>
        </p:nvSpPr>
        <p:spPr>
          <a:xfrm>
            <a:off x="0" y="14343"/>
            <a:ext cx="12192000" cy="6858000"/>
          </a:xfrm>
        </p:spPr>
        <p:txBody>
          <a:bodyPr/>
          <a:lstStyle>
            <a:lvl1pPr>
              <a:defRPr>
                <a:ln>
                  <a:noFill/>
                </a:ln>
                <a:noFill/>
              </a:defRPr>
            </a:lvl1pPr>
          </a:lstStyle>
          <a:p>
            <a:r>
              <a:rPr lang="en-US" dirty="0"/>
              <a:t>Click icon to add picture</a:t>
            </a:r>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2729984"/>
            <a:ext cx="9112113" cy="930659"/>
          </a:xfrm>
          <a:prstGeom prst="rect">
            <a:avLst/>
          </a:prstGeom>
        </p:spPr>
        <p:txBody>
          <a:bodyPr rIns="0" bIns="72000" anchor="b" anchorCtr="0">
            <a:noAutofit/>
          </a:bodyPr>
          <a:lstStyle>
            <a:lvl1pPr algn="ctr">
              <a:defRPr sz="5200" b="1">
                <a:solidFill>
                  <a:schemeClr val="bg1"/>
                </a:solidFill>
                <a:latin typeface="Arial" pitchFamily="34" charset="0"/>
                <a:cs typeface="Arial" pitchFamily="34" charset="0"/>
              </a:defRPr>
            </a:lvl1pPr>
          </a:lstStyle>
          <a:p>
            <a:r>
              <a:rPr lang="en-US" dirty="0"/>
              <a:t>Presentation title</a:t>
            </a:r>
            <a:endParaRPr lang="en-GB" dirty="0"/>
          </a:p>
        </p:txBody>
      </p:sp>
      <p:sp>
        <p:nvSpPr>
          <p:cNvPr id="14" name="Slide Number Placeholder 7">
            <a:extLst>
              <a:ext uri="{FF2B5EF4-FFF2-40B4-BE49-F238E27FC236}">
                <a16:creationId xmlns:a16="http://schemas.microsoft.com/office/drawing/2014/main" id="{3AD39160-7AA1-5F4B-8C2B-51C9C82CF487}"/>
              </a:ext>
            </a:extLst>
          </p:cNvPr>
          <p:cNvSpPr>
            <a:spLocks noGrp="1"/>
          </p:cNvSpPr>
          <p:nvPr>
            <p:ph type="sldNum" sz="quarter" idx="4"/>
          </p:nvPr>
        </p:nvSpPr>
        <p:spPr>
          <a:xfrm>
            <a:off x="5865397" y="6507087"/>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7" name="Picture 16">
            <a:extLst>
              <a:ext uri="{FF2B5EF4-FFF2-40B4-BE49-F238E27FC236}">
                <a16:creationId xmlns:a16="http://schemas.microsoft.com/office/drawing/2014/main" id="{61949008-0EA7-A34D-A4FD-F27F617BAA0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
        <p:nvSpPr>
          <p:cNvPr id="8" name="Text Placeholder 3"/>
          <p:cNvSpPr>
            <a:spLocks noGrp="1"/>
          </p:cNvSpPr>
          <p:nvPr>
            <p:ph type="body" sz="quarter" idx="11" hasCustomPrompt="1"/>
          </p:nvPr>
        </p:nvSpPr>
        <p:spPr>
          <a:xfrm>
            <a:off x="6520441" y="4913313"/>
            <a:ext cx="4692072" cy="982662"/>
          </a:xfrm>
        </p:spPr>
        <p:txBody>
          <a:bodyPr/>
          <a:lstStyle>
            <a:lvl1pPr marL="0" indent="0" algn="r">
              <a:buNone/>
              <a:defRPr>
                <a:solidFill>
                  <a:schemeClr val="bg1"/>
                </a:solidFill>
              </a:defRPr>
            </a:lvl1pPr>
          </a:lstStyle>
          <a:p>
            <a:pPr lvl="0"/>
            <a:r>
              <a:rPr lang="en-GB" dirty="0"/>
              <a:t>Subheading</a:t>
            </a:r>
          </a:p>
        </p:txBody>
      </p:sp>
    </p:spTree>
    <p:extLst>
      <p:ext uri="{BB962C8B-B14F-4D97-AF65-F5344CB8AC3E}">
        <p14:creationId xmlns:p14="http://schemas.microsoft.com/office/powerpoint/2010/main" val="166097010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_Title Slide - Full Scree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6C5A090-71C7-854E-B23F-E19A0C6BF52B}"/>
              </a:ext>
            </a:extLst>
          </p:cNvPr>
          <p:cNvSpPr>
            <a:spLocks noGrp="1"/>
          </p:cNvSpPr>
          <p:nvPr>
            <p:ph type="pic" sz="quarter" idx="10"/>
          </p:nvPr>
        </p:nvSpPr>
        <p:spPr>
          <a:xfrm>
            <a:off x="0" y="14343"/>
            <a:ext cx="12192000" cy="6858000"/>
          </a:xfrm>
        </p:spPr>
        <p:txBody>
          <a:bodyPr/>
          <a:lstStyle>
            <a:lvl1pPr>
              <a:defRPr>
                <a:ln>
                  <a:noFill/>
                </a:ln>
                <a:noFill/>
              </a:defRPr>
            </a:lvl1pPr>
          </a:lstStyle>
          <a:p>
            <a:r>
              <a:rPr lang="en-US" dirty="0"/>
              <a:t>Click icon to add picture</a:t>
            </a:r>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2729984"/>
            <a:ext cx="9112113" cy="930659"/>
          </a:xfrm>
          <a:prstGeom prst="rect">
            <a:avLst/>
          </a:prstGeom>
        </p:spPr>
        <p:txBody>
          <a:bodyPr rIns="0" bIns="72000" anchor="b" anchorCtr="0">
            <a:noAutofit/>
          </a:bodyPr>
          <a:lstStyle>
            <a:lvl1pPr algn="ctr">
              <a:defRPr sz="5200" b="1">
                <a:solidFill>
                  <a:schemeClr val="bg1"/>
                </a:solidFill>
                <a:latin typeface="Arial" pitchFamily="34" charset="0"/>
                <a:cs typeface="Arial" pitchFamily="34" charset="0"/>
              </a:defRPr>
            </a:lvl1pPr>
          </a:lstStyle>
          <a:p>
            <a:r>
              <a:rPr lang="en-US" dirty="0"/>
              <a:t>Presentation title</a:t>
            </a:r>
            <a:endParaRPr lang="en-GB" dirty="0"/>
          </a:p>
        </p:txBody>
      </p:sp>
      <p:sp>
        <p:nvSpPr>
          <p:cNvPr id="14" name="Slide Number Placeholder 7">
            <a:extLst>
              <a:ext uri="{FF2B5EF4-FFF2-40B4-BE49-F238E27FC236}">
                <a16:creationId xmlns:a16="http://schemas.microsoft.com/office/drawing/2014/main" id="{3AD39160-7AA1-5F4B-8C2B-51C9C82CF487}"/>
              </a:ext>
            </a:extLst>
          </p:cNvPr>
          <p:cNvSpPr>
            <a:spLocks noGrp="1"/>
          </p:cNvSpPr>
          <p:nvPr>
            <p:ph type="sldNum" sz="quarter" idx="4"/>
          </p:nvPr>
        </p:nvSpPr>
        <p:spPr>
          <a:xfrm>
            <a:off x="5865397" y="6507087"/>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7" name="Picture 16">
            <a:extLst>
              <a:ext uri="{FF2B5EF4-FFF2-40B4-BE49-F238E27FC236}">
                <a16:creationId xmlns:a16="http://schemas.microsoft.com/office/drawing/2014/main" id="{61949008-0EA7-A34D-A4FD-F27F617BAA0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
        <p:nvSpPr>
          <p:cNvPr id="8" name="Text Placeholder 3"/>
          <p:cNvSpPr>
            <a:spLocks noGrp="1"/>
          </p:cNvSpPr>
          <p:nvPr>
            <p:ph type="body" sz="quarter" idx="11" hasCustomPrompt="1"/>
          </p:nvPr>
        </p:nvSpPr>
        <p:spPr>
          <a:xfrm>
            <a:off x="6520441" y="4913313"/>
            <a:ext cx="4692072" cy="982662"/>
          </a:xfrm>
        </p:spPr>
        <p:txBody>
          <a:bodyPr/>
          <a:lstStyle>
            <a:lvl1pPr marL="0" indent="0" algn="r">
              <a:buNone/>
              <a:defRPr>
                <a:solidFill>
                  <a:schemeClr val="bg1"/>
                </a:solidFill>
              </a:defRPr>
            </a:lvl1pPr>
          </a:lstStyle>
          <a:p>
            <a:pPr lvl="0"/>
            <a:r>
              <a:rPr lang="en-GB" dirty="0"/>
              <a:t>Subheading</a:t>
            </a:r>
          </a:p>
        </p:txBody>
      </p:sp>
    </p:spTree>
    <p:extLst>
      <p:ext uri="{BB962C8B-B14F-4D97-AF65-F5344CB8AC3E}">
        <p14:creationId xmlns:p14="http://schemas.microsoft.com/office/powerpoint/2010/main" val="415289931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5_Title Slide - Full Scree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6C5A090-71C7-854E-B23F-E19A0C6BF52B}"/>
              </a:ext>
            </a:extLst>
          </p:cNvPr>
          <p:cNvSpPr>
            <a:spLocks noGrp="1"/>
          </p:cNvSpPr>
          <p:nvPr>
            <p:ph type="pic" sz="quarter" idx="10"/>
          </p:nvPr>
        </p:nvSpPr>
        <p:spPr>
          <a:xfrm>
            <a:off x="0" y="14343"/>
            <a:ext cx="12192000" cy="6858000"/>
          </a:xfrm>
        </p:spPr>
        <p:txBody>
          <a:bodyPr/>
          <a:lstStyle>
            <a:lvl1pPr>
              <a:defRPr>
                <a:ln>
                  <a:noFill/>
                </a:ln>
                <a:noFill/>
              </a:defRPr>
            </a:lvl1pPr>
          </a:lstStyle>
          <a:p>
            <a:r>
              <a:rPr lang="en-US" dirty="0"/>
              <a:t>Click icon to add picture</a:t>
            </a:r>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2729984"/>
            <a:ext cx="9112113" cy="930659"/>
          </a:xfrm>
          <a:prstGeom prst="rect">
            <a:avLst/>
          </a:prstGeom>
        </p:spPr>
        <p:txBody>
          <a:bodyPr rIns="0" bIns="72000" anchor="b" anchorCtr="0">
            <a:noAutofit/>
          </a:bodyPr>
          <a:lstStyle>
            <a:lvl1pPr algn="ctr">
              <a:defRPr sz="5200" b="1" baseline="0">
                <a:solidFill>
                  <a:schemeClr val="bg1"/>
                </a:solidFill>
                <a:latin typeface="Arial" pitchFamily="34" charset="0"/>
                <a:cs typeface="Arial" pitchFamily="34" charset="0"/>
              </a:defRPr>
            </a:lvl1pPr>
          </a:lstStyle>
          <a:p>
            <a:r>
              <a:rPr lang="en-US"/>
              <a:t>Presentation title</a:t>
            </a:r>
            <a:endParaRPr lang="en-GB" dirty="0"/>
          </a:p>
        </p:txBody>
      </p:sp>
      <p:sp>
        <p:nvSpPr>
          <p:cNvPr id="14" name="Slide Number Placeholder 7">
            <a:extLst>
              <a:ext uri="{FF2B5EF4-FFF2-40B4-BE49-F238E27FC236}">
                <a16:creationId xmlns:a16="http://schemas.microsoft.com/office/drawing/2014/main" id="{3AD39160-7AA1-5F4B-8C2B-51C9C82CF487}"/>
              </a:ext>
            </a:extLst>
          </p:cNvPr>
          <p:cNvSpPr>
            <a:spLocks noGrp="1"/>
          </p:cNvSpPr>
          <p:nvPr>
            <p:ph type="sldNum" sz="quarter" idx="4"/>
          </p:nvPr>
        </p:nvSpPr>
        <p:spPr>
          <a:xfrm>
            <a:off x="5865397" y="6507087"/>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7" name="Picture 16">
            <a:extLst>
              <a:ext uri="{FF2B5EF4-FFF2-40B4-BE49-F238E27FC236}">
                <a16:creationId xmlns:a16="http://schemas.microsoft.com/office/drawing/2014/main" id="{61949008-0EA7-A34D-A4FD-F27F617BAA0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
        <p:nvSpPr>
          <p:cNvPr id="8" name="Text Placeholder 3"/>
          <p:cNvSpPr>
            <a:spLocks noGrp="1"/>
          </p:cNvSpPr>
          <p:nvPr>
            <p:ph type="body" sz="quarter" idx="11" hasCustomPrompt="1"/>
          </p:nvPr>
        </p:nvSpPr>
        <p:spPr>
          <a:xfrm>
            <a:off x="6520441" y="4913313"/>
            <a:ext cx="4692072" cy="982662"/>
          </a:xfrm>
        </p:spPr>
        <p:txBody>
          <a:bodyPr/>
          <a:lstStyle>
            <a:lvl1pPr marL="0" indent="0" algn="r">
              <a:buNone/>
              <a:defRPr>
                <a:solidFill>
                  <a:schemeClr val="bg1"/>
                </a:solidFill>
              </a:defRPr>
            </a:lvl1pPr>
          </a:lstStyle>
          <a:p>
            <a:pPr lvl="0"/>
            <a:r>
              <a:rPr lang="en-GB" dirty="0"/>
              <a:t>Subheading</a:t>
            </a:r>
          </a:p>
        </p:txBody>
      </p:sp>
    </p:spTree>
    <p:extLst>
      <p:ext uri="{BB962C8B-B14F-4D97-AF65-F5344CB8AC3E}">
        <p14:creationId xmlns:p14="http://schemas.microsoft.com/office/powerpoint/2010/main" val="152419219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divider - Full Screen Imag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6C5A090-71C7-854E-B23F-E19A0C6BF52B}"/>
              </a:ext>
            </a:extLst>
          </p:cNvPr>
          <p:cNvSpPr>
            <a:spLocks noGrp="1"/>
          </p:cNvSpPr>
          <p:nvPr>
            <p:ph type="pic" sz="quarter" idx="10"/>
          </p:nvPr>
        </p:nvSpPr>
        <p:spPr>
          <a:xfrm>
            <a:off x="-794" y="0"/>
            <a:ext cx="12192000" cy="6858000"/>
          </a:xfrm>
        </p:spPr>
        <p:txBody>
          <a:bodyPr/>
          <a:lstStyle>
            <a:lvl1pPr>
              <a:defRPr>
                <a:ln>
                  <a:noFill/>
                </a:ln>
                <a:noFill/>
              </a:defRPr>
            </a:lvl1pPr>
          </a:lstStyle>
          <a:p>
            <a:r>
              <a:rPr lang="en-US" dirty="0"/>
              <a:t>Click icon to add picture</a:t>
            </a:r>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2729984"/>
            <a:ext cx="9112113" cy="930659"/>
          </a:xfrm>
          <a:prstGeom prst="rect">
            <a:avLst/>
          </a:prstGeom>
        </p:spPr>
        <p:txBody>
          <a:bodyPr rIns="0" bIns="72000" anchor="b" anchorCtr="0">
            <a:noAutofit/>
          </a:bodyPr>
          <a:lstStyle>
            <a:lvl1pPr algn="ctr">
              <a:defRPr sz="5200" b="1">
                <a:solidFill>
                  <a:schemeClr val="bg1"/>
                </a:solidFill>
                <a:latin typeface="Arial" pitchFamily="34" charset="0"/>
                <a:cs typeface="Arial" pitchFamily="34" charset="0"/>
              </a:defRPr>
            </a:lvl1pPr>
          </a:lstStyle>
          <a:p>
            <a:r>
              <a:rPr lang="en-US" dirty="0"/>
              <a:t>Presentation title</a:t>
            </a:r>
            <a:endParaRPr lang="en-GB" dirty="0"/>
          </a:p>
        </p:txBody>
      </p:sp>
      <p:sp>
        <p:nvSpPr>
          <p:cNvPr id="8" name="Slide Number Placeholder 7">
            <a:extLst>
              <a:ext uri="{FF2B5EF4-FFF2-40B4-BE49-F238E27FC236}">
                <a16:creationId xmlns:a16="http://schemas.microsoft.com/office/drawing/2014/main" id="{6A5E6E45-8EC4-8A41-9123-921761AEA182}"/>
              </a:ext>
            </a:extLst>
          </p:cNvPr>
          <p:cNvSpPr>
            <a:spLocks noGrp="1"/>
          </p:cNvSpPr>
          <p:nvPr>
            <p:ph type="sldNum" sz="quarter" idx="4"/>
          </p:nvPr>
        </p:nvSpPr>
        <p:spPr>
          <a:xfrm>
            <a:off x="5852751" y="6507218"/>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1" name="Picture 10">
            <a:extLst>
              <a:ext uri="{FF2B5EF4-FFF2-40B4-BE49-F238E27FC236}">
                <a16:creationId xmlns:a16="http://schemas.microsoft.com/office/drawing/2014/main" id="{7ABD4E0E-43AF-F443-80BA-BBEE17610984}"/>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
        <p:nvSpPr>
          <p:cNvPr id="7" name="Text Placeholder 3"/>
          <p:cNvSpPr>
            <a:spLocks noGrp="1"/>
          </p:cNvSpPr>
          <p:nvPr>
            <p:ph type="body" sz="quarter" idx="11" hasCustomPrompt="1"/>
          </p:nvPr>
        </p:nvSpPr>
        <p:spPr>
          <a:xfrm>
            <a:off x="6520441" y="4913313"/>
            <a:ext cx="4692072" cy="982662"/>
          </a:xfrm>
        </p:spPr>
        <p:txBody>
          <a:bodyPr/>
          <a:lstStyle>
            <a:lvl1pPr marL="0" indent="0" algn="r">
              <a:buNone/>
              <a:defRPr>
                <a:solidFill>
                  <a:schemeClr val="bg1"/>
                </a:solidFill>
              </a:defRPr>
            </a:lvl1pPr>
          </a:lstStyle>
          <a:p>
            <a:pPr lvl="0"/>
            <a:r>
              <a:rPr lang="en-GB" dirty="0"/>
              <a:t>Subheading</a:t>
            </a:r>
          </a:p>
        </p:txBody>
      </p:sp>
    </p:spTree>
    <p:extLst>
      <p:ext uri="{BB962C8B-B14F-4D97-AF65-F5344CB8AC3E}">
        <p14:creationId xmlns:p14="http://schemas.microsoft.com/office/powerpoint/2010/main" val="351184770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Section divider – half image">
    <p:spTree>
      <p:nvGrpSpPr>
        <p:cNvPr id="1" name=""/>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385782DE-2DBA-204A-8887-E5FD53FD9A44}"/>
              </a:ext>
            </a:extLst>
          </p:cNvPr>
          <p:cNvSpPr>
            <a:spLocks noGrp="1"/>
          </p:cNvSpPr>
          <p:nvPr>
            <p:ph sz="quarter" idx="10" hasCustomPrompt="1"/>
          </p:nvPr>
        </p:nvSpPr>
        <p:spPr>
          <a:xfrm>
            <a:off x="0" y="-1"/>
            <a:ext cx="6096001" cy="6872343"/>
          </a:xfrm>
          <a:prstGeom prst="rect">
            <a:avLst/>
          </a:prstGeom>
          <a:noFill/>
        </p:spPr>
        <p:txBody>
          <a:bodyPr vert="horz" lIns="0" tIns="45720" rIns="91440" bIns="45720" rtlCol="0" anchor="ctr">
            <a:noAutofit/>
          </a:bodyPr>
          <a:lstStyle>
            <a:lvl1pPr marL="0" indent="0" algn="ctr">
              <a:buFontTx/>
              <a:buNone/>
              <a:defRPr lang="en-US" dirty="0" smtClean="0"/>
            </a:lvl1pPr>
            <a:lvl2pPr>
              <a:defRPr lang="en-US" dirty="0" smtClean="0"/>
            </a:lvl2pPr>
            <a:lvl3pPr>
              <a:defRPr lang="en-US" dirty="0" smtClean="0"/>
            </a:lvl3pPr>
            <a:lvl4pPr>
              <a:defRPr lang="en-US" dirty="0" smtClean="0"/>
            </a:lvl4pPr>
            <a:lvl5pPr>
              <a:defRPr lang="en-GB" dirty="0"/>
            </a:lvl5pPr>
          </a:lstStyle>
          <a:p>
            <a:pPr lvl="0"/>
            <a:r>
              <a:rPr lang="en-GB" dirty="0"/>
              <a:t>Click here to add picture</a:t>
            </a:r>
          </a:p>
        </p:txBody>
      </p:sp>
      <p:sp>
        <p:nvSpPr>
          <p:cNvPr id="9" name="Slide Number Placeholder 7">
            <a:extLst>
              <a:ext uri="{FF2B5EF4-FFF2-40B4-BE49-F238E27FC236}">
                <a16:creationId xmlns:a16="http://schemas.microsoft.com/office/drawing/2014/main" id="{FA6C0EEC-3BAB-4B40-82C5-0D92355D3424}"/>
              </a:ext>
            </a:extLst>
          </p:cNvPr>
          <p:cNvSpPr>
            <a:spLocks noGrp="1"/>
          </p:cNvSpPr>
          <p:nvPr>
            <p:ph type="sldNum" sz="quarter" idx="4"/>
          </p:nvPr>
        </p:nvSpPr>
        <p:spPr>
          <a:xfrm>
            <a:off x="5853545" y="6507218"/>
            <a:ext cx="242455" cy="165095"/>
          </a:xfrm>
          <a:prstGeom prst="rect">
            <a:avLst/>
          </a:prstGeom>
        </p:spPr>
        <p:txBody>
          <a:bodyPr vert="horz" lIns="0" tIns="0" rIns="91440" bIns="45720" rtlCol="0" anchor="t"/>
          <a:lstStyle>
            <a:lvl1pPr algn="l">
              <a:defRPr sz="800">
                <a:solidFill>
                  <a:schemeClr val="accent6"/>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sp>
        <p:nvSpPr>
          <p:cNvPr id="12" name="Title 1">
            <a:extLst>
              <a:ext uri="{FF2B5EF4-FFF2-40B4-BE49-F238E27FC236}">
                <a16:creationId xmlns:a16="http://schemas.microsoft.com/office/drawing/2014/main" id="{E825A2EB-91BF-1645-A0B8-02012075FF7E}"/>
              </a:ext>
            </a:extLst>
          </p:cNvPr>
          <p:cNvSpPr>
            <a:spLocks noGrp="1"/>
          </p:cNvSpPr>
          <p:nvPr>
            <p:ph type="ctrTitle" hasCustomPrompt="1"/>
          </p:nvPr>
        </p:nvSpPr>
        <p:spPr>
          <a:xfrm>
            <a:off x="6480000" y="3279600"/>
            <a:ext cx="5208721" cy="930659"/>
          </a:xfrm>
          <a:prstGeom prst="rect">
            <a:avLst/>
          </a:prstGeom>
        </p:spPr>
        <p:txBody>
          <a:bodyPr rIns="0" bIns="72000" anchor="b" anchorCtr="0">
            <a:noAutofit/>
          </a:bodyPr>
          <a:lstStyle>
            <a:lvl1pPr algn="l">
              <a:defRPr sz="5200" b="1">
                <a:solidFill>
                  <a:schemeClr val="accent1"/>
                </a:solidFill>
                <a:latin typeface="Arial" pitchFamily="34" charset="0"/>
                <a:cs typeface="Arial" pitchFamily="34" charset="0"/>
              </a:defRPr>
            </a:lvl1pPr>
          </a:lstStyle>
          <a:p>
            <a:r>
              <a:rPr lang="en-US" dirty="0"/>
              <a:t>Section divider</a:t>
            </a:r>
            <a:endParaRPr lang="en-GB" dirty="0"/>
          </a:p>
        </p:txBody>
      </p:sp>
    </p:spTree>
    <p:extLst>
      <p:ext uri="{BB962C8B-B14F-4D97-AF65-F5344CB8AC3E}">
        <p14:creationId xmlns:p14="http://schemas.microsoft.com/office/powerpoint/2010/main" val="411312265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divider_white_coloured box">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828D86-2E50-7A4D-A10E-54AAFA29010D}"/>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FF0000"/>
              </a:solidFill>
            </a:endParaRPr>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2773874"/>
            <a:ext cx="9112113" cy="930659"/>
          </a:xfrm>
          <a:prstGeom prst="rect">
            <a:avLst/>
          </a:prstGeom>
        </p:spPr>
        <p:txBody>
          <a:bodyPr rIns="0" bIns="72000" anchor="ctr" anchorCtr="0">
            <a:noAutofit/>
          </a:bodyPr>
          <a:lstStyle>
            <a:lvl1pPr algn="ctr">
              <a:defRPr sz="5200" b="1">
                <a:solidFill>
                  <a:schemeClr val="accent1"/>
                </a:solidFill>
                <a:latin typeface="Arial" pitchFamily="34" charset="0"/>
                <a:cs typeface="Arial" pitchFamily="34" charset="0"/>
              </a:defRPr>
            </a:lvl1pPr>
          </a:lstStyle>
          <a:p>
            <a:r>
              <a:rPr lang="en-US" dirty="0"/>
              <a:t>Section divider</a:t>
            </a:r>
            <a:endParaRPr lang="en-GB" dirty="0"/>
          </a:p>
        </p:txBody>
      </p:sp>
      <p:sp>
        <p:nvSpPr>
          <p:cNvPr id="11" name="Slide Number Placeholder 7">
            <a:extLst>
              <a:ext uri="{FF2B5EF4-FFF2-40B4-BE49-F238E27FC236}">
                <a16:creationId xmlns:a16="http://schemas.microsoft.com/office/drawing/2014/main" id="{0D77BC01-7FB1-4B49-AE95-E762B59D70D6}"/>
              </a:ext>
            </a:extLst>
          </p:cNvPr>
          <p:cNvSpPr>
            <a:spLocks noGrp="1"/>
          </p:cNvSpPr>
          <p:nvPr>
            <p:ph type="sldNum" sz="quarter" idx="4"/>
          </p:nvPr>
        </p:nvSpPr>
        <p:spPr>
          <a:xfrm>
            <a:off x="5852751" y="6507218"/>
            <a:ext cx="242455" cy="165095"/>
          </a:xfrm>
          <a:prstGeom prst="rect">
            <a:avLst/>
          </a:prstGeom>
        </p:spPr>
        <p:txBody>
          <a:bodyPr vert="horz" lIns="0" tIns="0" rIns="91440" bIns="45720" rtlCol="0" anchor="t"/>
          <a:lstStyle>
            <a:lvl1pPr algn="l">
              <a:defRPr sz="800">
                <a:solidFill>
                  <a:schemeClr val="accent6"/>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4400" y="6522145"/>
            <a:ext cx="828794" cy="167631"/>
          </a:xfrm>
          <a:prstGeom prst="rect">
            <a:avLst/>
          </a:prstGeom>
        </p:spPr>
      </p:pic>
    </p:spTree>
    <p:extLst>
      <p:ext uri="{BB962C8B-B14F-4D97-AF65-F5344CB8AC3E}">
        <p14:creationId xmlns:p14="http://schemas.microsoft.com/office/powerpoint/2010/main" val="125820127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Section divider_blu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828D86-2E50-7A4D-A10E-54AAFA29010D}"/>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3060971" y="2773874"/>
            <a:ext cx="6070059" cy="930659"/>
          </a:xfrm>
          <a:prstGeom prst="rect">
            <a:avLst/>
          </a:prstGeom>
        </p:spPr>
        <p:txBody>
          <a:bodyPr rIns="0" bIns="72000" anchor="ctr" anchorCtr="0">
            <a:noAutofit/>
          </a:bodyPr>
          <a:lstStyle>
            <a:lvl1pPr algn="ctr">
              <a:defRPr sz="5200" b="1" baseline="0">
                <a:solidFill>
                  <a:schemeClr val="bg1"/>
                </a:solidFill>
                <a:latin typeface="Arial" pitchFamily="34" charset="0"/>
                <a:cs typeface="Arial" pitchFamily="34" charset="0"/>
              </a:defRPr>
            </a:lvl1pPr>
          </a:lstStyle>
          <a:p>
            <a:r>
              <a:rPr lang="en-US" dirty="0"/>
              <a:t>Section divider across two lines</a:t>
            </a:r>
            <a:endParaRPr lang="en-GB" dirty="0"/>
          </a:p>
        </p:txBody>
      </p:sp>
      <p:sp>
        <p:nvSpPr>
          <p:cNvPr id="11" name="Slide Number Placeholder 7">
            <a:extLst>
              <a:ext uri="{FF2B5EF4-FFF2-40B4-BE49-F238E27FC236}">
                <a16:creationId xmlns:a16="http://schemas.microsoft.com/office/drawing/2014/main" id="{0D77BC01-7FB1-4B49-AE95-E762B59D70D6}"/>
              </a:ext>
            </a:extLst>
          </p:cNvPr>
          <p:cNvSpPr>
            <a:spLocks noGrp="1"/>
          </p:cNvSpPr>
          <p:nvPr>
            <p:ph type="sldNum" sz="quarter" idx="4"/>
          </p:nvPr>
        </p:nvSpPr>
        <p:spPr>
          <a:xfrm>
            <a:off x="5852751" y="6507218"/>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2" name="Picture 11">
            <a:extLst>
              <a:ext uri="{FF2B5EF4-FFF2-40B4-BE49-F238E27FC236}">
                <a16:creationId xmlns:a16="http://schemas.microsoft.com/office/drawing/2014/main" id="{5321DD52-BF35-D643-9DBF-BEF80D8CDEC5}"/>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Tree>
    <p:extLst>
      <p:ext uri="{BB962C8B-B14F-4D97-AF65-F5344CB8AC3E}">
        <p14:creationId xmlns:p14="http://schemas.microsoft.com/office/powerpoint/2010/main" val="149374255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splay Quote slid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828D86-2E50-7A4D-A10E-54AAFA29010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980236"/>
            <a:ext cx="9112113" cy="4798771"/>
          </a:xfrm>
          <a:prstGeom prst="rect">
            <a:avLst/>
          </a:prstGeom>
        </p:spPr>
        <p:txBody>
          <a:bodyPr rIns="0" bIns="72000" anchor="ctr" anchorCtr="0">
            <a:noAutofit/>
          </a:bodyPr>
          <a:lstStyle>
            <a:lvl1pPr algn="ctr">
              <a:lnSpc>
                <a:spcPts val="6300"/>
              </a:lnSpc>
              <a:defRPr sz="5200" b="1">
                <a:solidFill>
                  <a:schemeClr val="bg1"/>
                </a:solidFill>
                <a:latin typeface="Arial" pitchFamily="34" charset="0"/>
                <a:cs typeface="Arial" pitchFamily="34" charset="0"/>
              </a:defRPr>
            </a:lvl1pPr>
          </a:lstStyle>
          <a:p>
            <a:r>
              <a:rPr lang="en-US" dirty="0"/>
              <a:t>click to edit Master title style display quote to go here and use white box frame to highlight quote</a:t>
            </a:r>
            <a:endParaRPr lang="en-GB" dirty="0"/>
          </a:p>
        </p:txBody>
      </p:sp>
      <p:sp>
        <p:nvSpPr>
          <p:cNvPr id="8" name="Slide Number Placeholder 7">
            <a:extLst>
              <a:ext uri="{FF2B5EF4-FFF2-40B4-BE49-F238E27FC236}">
                <a16:creationId xmlns:a16="http://schemas.microsoft.com/office/drawing/2014/main" id="{B4481FC4-D2B2-2A49-A659-BB57CAB3C88D}"/>
              </a:ext>
            </a:extLst>
          </p:cNvPr>
          <p:cNvSpPr>
            <a:spLocks noGrp="1"/>
          </p:cNvSpPr>
          <p:nvPr>
            <p:ph type="sldNum" sz="quarter" idx="4"/>
          </p:nvPr>
        </p:nvSpPr>
        <p:spPr>
          <a:xfrm>
            <a:off x="5852751" y="6489891"/>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0" name="Picture 9">
            <a:extLst>
              <a:ext uri="{FF2B5EF4-FFF2-40B4-BE49-F238E27FC236}">
                <a16:creationId xmlns:a16="http://schemas.microsoft.com/office/drawing/2014/main" id="{73555DA4-7CF9-D043-B732-DEF73E766417}"/>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Tree>
    <p:extLst>
      <p:ext uri="{BB962C8B-B14F-4D97-AF65-F5344CB8AC3E}">
        <p14:creationId xmlns:p14="http://schemas.microsoft.com/office/powerpoint/2010/main" val="374892001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ingle line tit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F9681A-D811-4310-B4BD-E00FD33BA20C}"/>
              </a:ext>
            </a:extLst>
          </p:cNvPr>
          <p:cNvSpPr>
            <a:spLocks noGrp="1"/>
          </p:cNvSpPr>
          <p:nvPr>
            <p:ph type="title" hasCustomPrompt="1"/>
          </p:nvPr>
        </p:nvSpPr>
        <p:spPr/>
        <p:txBody>
          <a:bodyPr/>
          <a:lstStyle/>
          <a:p>
            <a:r>
              <a:rPr lang="en-US" dirty="0"/>
              <a:t>click to edit Master title style</a:t>
            </a:r>
            <a:endParaRPr lang="en-GB" dirty="0"/>
          </a:p>
        </p:txBody>
      </p:sp>
      <p:sp>
        <p:nvSpPr>
          <p:cNvPr id="8" name="Content Placeholder 7">
            <a:extLst>
              <a:ext uri="{FF2B5EF4-FFF2-40B4-BE49-F238E27FC236}">
                <a16:creationId xmlns:a16="http://schemas.microsoft.com/office/drawing/2014/main" id="{63898983-EBE3-480E-8453-3EBE46A64D03}"/>
              </a:ext>
            </a:extLst>
          </p:cNvPr>
          <p:cNvSpPr>
            <a:spLocks noGrp="1"/>
          </p:cNvSpPr>
          <p:nvPr>
            <p:ph sz="quarter" idx="10"/>
          </p:nvPr>
        </p:nvSpPr>
        <p:spPr>
          <a:xfrm>
            <a:off x="407988" y="1512000"/>
            <a:ext cx="11376025" cy="4667250"/>
          </a:xfrm>
          <a:prstGeom prst="rect">
            <a:avLst/>
          </a:prstGeom>
        </p:spPr>
        <p:txBody>
          <a:bodyPr vert="horz" lIns="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7">
            <a:extLst>
              <a:ext uri="{FF2B5EF4-FFF2-40B4-BE49-F238E27FC236}">
                <a16:creationId xmlns:a16="http://schemas.microsoft.com/office/drawing/2014/main" id="{31D15AA7-EC3F-284E-9E08-97BE0C44F80B}"/>
              </a:ext>
            </a:extLst>
          </p:cNvPr>
          <p:cNvSpPr>
            <a:spLocks noGrp="1"/>
          </p:cNvSpPr>
          <p:nvPr>
            <p:ph type="sldNum" sz="quarter" idx="4"/>
          </p:nvPr>
        </p:nvSpPr>
        <p:spPr>
          <a:xfrm>
            <a:off x="5853931" y="6508800"/>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spTree>
    <p:extLst>
      <p:ext uri="{BB962C8B-B14F-4D97-AF65-F5344CB8AC3E}">
        <p14:creationId xmlns:p14="http://schemas.microsoft.com/office/powerpoint/2010/main" val="16695434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 Full Scree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6C5A090-71C7-854E-B23F-E19A0C6BF52B}"/>
              </a:ext>
            </a:extLst>
          </p:cNvPr>
          <p:cNvSpPr>
            <a:spLocks noGrp="1"/>
          </p:cNvSpPr>
          <p:nvPr>
            <p:ph type="pic" sz="quarter" idx="10"/>
          </p:nvPr>
        </p:nvSpPr>
        <p:spPr>
          <a:xfrm>
            <a:off x="0" y="14343"/>
            <a:ext cx="12192000" cy="6858000"/>
          </a:xfrm>
        </p:spPr>
        <p:txBody>
          <a:bodyPr/>
          <a:lstStyle>
            <a:lvl1pPr>
              <a:defRPr>
                <a:ln>
                  <a:noFill/>
                </a:ln>
                <a:noFill/>
              </a:defRPr>
            </a:lvl1pPr>
          </a:lstStyle>
          <a:p>
            <a:r>
              <a:rPr lang="en-US" dirty="0"/>
              <a:t>Click icon to add picture</a:t>
            </a:r>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2729984"/>
            <a:ext cx="9112113" cy="930659"/>
          </a:xfrm>
          <a:prstGeom prst="rect">
            <a:avLst/>
          </a:prstGeom>
        </p:spPr>
        <p:txBody>
          <a:bodyPr rIns="0" bIns="72000" anchor="b" anchorCtr="0">
            <a:noAutofit/>
          </a:bodyPr>
          <a:lstStyle>
            <a:lvl1pPr algn="ctr">
              <a:defRPr sz="5200" b="1">
                <a:solidFill>
                  <a:schemeClr val="bg1"/>
                </a:solidFill>
                <a:latin typeface="Arial" pitchFamily="34" charset="0"/>
                <a:cs typeface="Arial" pitchFamily="34" charset="0"/>
              </a:defRPr>
            </a:lvl1pPr>
          </a:lstStyle>
          <a:p>
            <a:r>
              <a:rPr lang="en-US" dirty="0"/>
              <a:t>Presentation title</a:t>
            </a:r>
            <a:endParaRPr lang="en-GB" dirty="0"/>
          </a:p>
        </p:txBody>
      </p:sp>
      <p:sp>
        <p:nvSpPr>
          <p:cNvPr id="7" name="Footer Placeholder 1">
            <a:extLst>
              <a:ext uri="{FF2B5EF4-FFF2-40B4-BE49-F238E27FC236}">
                <a16:creationId xmlns:a16="http://schemas.microsoft.com/office/drawing/2014/main" id="{8D59CAB7-0074-F54B-8BC6-195993925719}"/>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14" name="Slide Number Placeholder 7">
            <a:extLst>
              <a:ext uri="{FF2B5EF4-FFF2-40B4-BE49-F238E27FC236}">
                <a16:creationId xmlns:a16="http://schemas.microsoft.com/office/drawing/2014/main" id="{3AD39160-7AA1-5F4B-8C2B-51C9C82CF487}"/>
              </a:ext>
            </a:extLst>
          </p:cNvPr>
          <p:cNvSpPr>
            <a:spLocks noGrp="1"/>
          </p:cNvSpPr>
          <p:nvPr>
            <p:ph type="sldNum" sz="quarter" idx="4"/>
          </p:nvPr>
        </p:nvSpPr>
        <p:spPr>
          <a:xfrm>
            <a:off x="5865397" y="6507087"/>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7" name="Picture 16">
            <a:extLst>
              <a:ext uri="{FF2B5EF4-FFF2-40B4-BE49-F238E27FC236}">
                <a16:creationId xmlns:a16="http://schemas.microsoft.com/office/drawing/2014/main" id="{61949008-0EA7-A34D-A4FD-F27F617BAA0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
        <p:nvSpPr>
          <p:cNvPr id="8" name="Text Placeholder 3"/>
          <p:cNvSpPr>
            <a:spLocks noGrp="1"/>
          </p:cNvSpPr>
          <p:nvPr>
            <p:ph type="body" sz="quarter" idx="11" hasCustomPrompt="1"/>
          </p:nvPr>
        </p:nvSpPr>
        <p:spPr>
          <a:xfrm>
            <a:off x="6520441" y="4913313"/>
            <a:ext cx="4692072" cy="982662"/>
          </a:xfrm>
        </p:spPr>
        <p:txBody>
          <a:bodyPr/>
          <a:lstStyle>
            <a:lvl1pPr marL="0" indent="0" algn="r">
              <a:buNone/>
              <a:defRPr>
                <a:solidFill>
                  <a:schemeClr val="bg1"/>
                </a:solidFill>
              </a:defRPr>
            </a:lvl1pPr>
          </a:lstStyle>
          <a:p>
            <a:pPr lvl="0"/>
            <a:r>
              <a:rPr lang="en-GB" dirty="0"/>
              <a:t>Subheading</a:t>
            </a:r>
          </a:p>
        </p:txBody>
      </p:sp>
    </p:spTree>
    <p:extLst>
      <p:ext uri="{BB962C8B-B14F-4D97-AF65-F5344CB8AC3E}">
        <p14:creationId xmlns:p14="http://schemas.microsoft.com/office/powerpoint/2010/main" val="67673495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text and large image (white logo)">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41EFE34-FE40-4920-AFCB-ADD4A9340A7A}"/>
              </a:ext>
            </a:extLst>
          </p:cNvPr>
          <p:cNvSpPr>
            <a:spLocks noGrp="1"/>
          </p:cNvSpPr>
          <p:nvPr>
            <p:ph sz="quarter" idx="12"/>
          </p:nvPr>
        </p:nvSpPr>
        <p:spPr>
          <a:xfrm>
            <a:off x="418261" y="1512000"/>
            <a:ext cx="5527497" cy="4403137"/>
          </a:xfrm>
          <a:prstGeom prst="rect">
            <a:avLst/>
          </a:prstGeom>
        </p:spPr>
        <p:txBody>
          <a:bodyPr vert="horz" lIns="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0B9C671-E0B6-6848-9EF2-651DD5493C96}"/>
              </a:ext>
            </a:extLst>
          </p:cNvPr>
          <p:cNvSpPr>
            <a:spLocks noGrp="1"/>
          </p:cNvSpPr>
          <p:nvPr>
            <p:ph type="title" hasCustomPrompt="1"/>
          </p:nvPr>
        </p:nvSpPr>
        <p:spPr/>
        <p:txBody>
          <a:bodyPr/>
          <a:lstStyle/>
          <a:p>
            <a:r>
              <a:rPr lang="en-GB" dirty="0"/>
              <a:t>click to edit Master title style</a:t>
            </a:r>
            <a:endParaRPr lang="en-US" dirty="0"/>
          </a:p>
        </p:txBody>
      </p:sp>
      <p:sp>
        <p:nvSpPr>
          <p:cNvPr id="4" name="Picture Placeholder 3">
            <a:extLst>
              <a:ext uri="{FF2B5EF4-FFF2-40B4-BE49-F238E27FC236}">
                <a16:creationId xmlns:a16="http://schemas.microsoft.com/office/drawing/2014/main" id="{BA639107-8FEC-D442-B1B6-E0DB0558A670}"/>
              </a:ext>
            </a:extLst>
          </p:cNvPr>
          <p:cNvSpPr>
            <a:spLocks noGrp="1"/>
          </p:cNvSpPr>
          <p:nvPr>
            <p:ph type="pic" sz="quarter" idx="13"/>
          </p:nvPr>
        </p:nvSpPr>
        <p:spPr>
          <a:xfrm>
            <a:off x="6505575" y="0"/>
            <a:ext cx="5686425" cy="6858000"/>
          </a:xfrm>
        </p:spPr>
        <p:txBody>
          <a:bodyPr anchor="ctr" anchorCtr="0"/>
          <a:lstStyle>
            <a:lvl1pPr marL="0" indent="0" algn="ctr">
              <a:buNone/>
              <a:defRPr/>
            </a:lvl1pPr>
          </a:lstStyle>
          <a:p>
            <a:r>
              <a:rPr lang="en-US" dirty="0"/>
              <a:t>Click icon to add picture</a:t>
            </a:r>
          </a:p>
        </p:txBody>
      </p:sp>
      <p:sp>
        <p:nvSpPr>
          <p:cNvPr id="8" name="Slide Number Placeholder 7">
            <a:extLst>
              <a:ext uri="{FF2B5EF4-FFF2-40B4-BE49-F238E27FC236}">
                <a16:creationId xmlns:a16="http://schemas.microsoft.com/office/drawing/2014/main" id="{562CA2D4-0A83-3D43-BE7A-899662492A30}"/>
              </a:ext>
            </a:extLst>
          </p:cNvPr>
          <p:cNvSpPr>
            <a:spLocks noGrp="1"/>
          </p:cNvSpPr>
          <p:nvPr>
            <p:ph type="sldNum" sz="quarter" idx="4"/>
          </p:nvPr>
        </p:nvSpPr>
        <p:spPr>
          <a:xfrm>
            <a:off x="5861984" y="6499540"/>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spTree>
    <p:extLst>
      <p:ext uri="{BB962C8B-B14F-4D97-AF65-F5344CB8AC3E}">
        <p14:creationId xmlns:p14="http://schemas.microsoft.com/office/powerpoint/2010/main" val="34583663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text and large imag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6DA3B81F-6D35-4C54-ADF9-75525B572769}"/>
              </a:ext>
            </a:extLst>
          </p:cNvPr>
          <p:cNvSpPr>
            <a:spLocks noGrp="1"/>
          </p:cNvSpPr>
          <p:nvPr>
            <p:ph type="pic" sz="quarter" idx="11"/>
          </p:nvPr>
        </p:nvSpPr>
        <p:spPr>
          <a:xfrm>
            <a:off x="6501700" y="0"/>
            <a:ext cx="5686425" cy="6858000"/>
          </a:xfrm>
          <a:custGeom>
            <a:avLst/>
            <a:gdLst>
              <a:gd name="connsiteX0" fmla="*/ 4935617 w 5686425"/>
              <a:gd name="connsiteY0" fmla="*/ 312055 h 6858000"/>
              <a:gd name="connsiteX1" fmla="*/ 4941327 w 5686425"/>
              <a:gd name="connsiteY1" fmla="*/ 751256 h 6858000"/>
              <a:gd name="connsiteX2" fmla="*/ 5282985 w 5686425"/>
              <a:gd name="connsiteY2" fmla="*/ 677897 h 6858000"/>
              <a:gd name="connsiteX3" fmla="*/ 4935617 w 5686425"/>
              <a:gd name="connsiteY3" fmla="*/ 312055 h 6858000"/>
              <a:gd name="connsiteX4" fmla="*/ 0 w 5686425"/>
              <a:gd name="connsiteY4" fmla="*/ 0 h 6858000"/>
              <a:gd name="connsiteX5" fmla="*/ 5686425 w 5686425"/>
              <a:gd name="connsiteY5" fmla="*/ 0 h 6858000"/>
              <a:gd name="connsiteX6" fmla="*/ 5686425 w 5686425"/>
              <a:gd name="connsiteY6" fmla="*/ 6858000 h 6858000"/>
              <a:gd name="connsiteX7" fmla="*/ 0 w 568642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6425" h="6858000">
                <a:moveTo>
                  <a:pt x="4935617" y="312055"/>
                </a:moveTo>
                <a:cubicBezTo>
                  <a:pt x="4835689" y="657890"/>
                  <a:pt x="4941327" y="751256"/>
                  <a:pt x="4941327" y="751256"/>
                </a:cubicBezTo>
                <a:cubicBezTo>
                  <a:pt x="5086936" y="910359"/>
                  <a:pt x="5282985" y="675992"/>
                  <a:pt x="5282985" y="677897"/>
                </a:cubicBezTo>
                <a:cubicBezTo>
                  <a:pt x="5212560" y="414948"/>
                  <a:pt x="4935617" y="312055"/>
                  <a:pt x="4935617" y="312055"/>
                </a:cubicBezTo>
                <a:close/>
                <a:moveTo>
                  <a:pt x="0" y="0"/>
                </a:moveTo>
                <a:lnTo>
                  <a:pt x="5686425" y="0"/>
                </a:lnTo>
                <a:lnTo>
                  <a:pt x="5686425" y="6858000"/>
                </a:lnTo>
                <a:lnTo>
                  <a:pt x="0" y="6858000"/>
                </a:lnTo>
                <a:close/>
              </a:path>
            </a:pathLst>
          </a:custGeom>
          <a:noFill/>
        </p:spPr>
        <p:txBody>
          <a:bodyPr wrap="square" anchor="ctr">
            <a:noAutofit/>
          </a:bodyPr>
          <a:lstStyle>
            <a:lvl1pPr marL="0" indent="0" algn="ctr">
              <a:buNone/>
              <a:defRPr/>
            </a:lvl1pPr>
          </a:lstStyle>
          <a:p>
            <a:r>
              <a:rPr lang="en-US" dirty="0"/>
              <a:t>Click icon to add picture</a:t>
            </a:r>
            <a:endParaRPr lang="en-GB" dirty="0"/>
          </a:p>
        </p:txBody>
      </p:sp>
      <p:sp>
        <p:nvSpPr>
          <p:cNvPr id="5" name="Content Placeholder 4">
            <a:extLst>
              <a:ext uri="{FF2B5EF4-FFF2-40B4-BE49-F238E27FC236}">
                <a16:creationId xmlns:a16="http://schemas.microsoft.com/office/drawing/2014/main" id="{341EFE34-FE40-4920-AFCB-ADD4A9340A7A}"/>
              </a:ext>
            </a:extLst>
          </p:cNvPr>
          <p:cNvSpPr>
            <a:spLocks noGrp="1"/>
          </p:cNvSpPr>
          <p:nvPr>
            <p:ph sz="quarter" idx="12"/>
          </p:nvPr>
        </p:nvSpPr>
        <p:spPr>
          <a:xfrm>
            <a:off x="407988" y="1512000"/>
            <a:ext cx="6093712" cy="4773600"/>
          </a:xfrm>
          <a:prstGeom prst="rect">
            <a:avLst/>
          </a:prstGeom>
        </p:spPr>
        <p:txBody>
          <a:bodyPr vert="horz" lIns="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A066CD76-45DE-4B15-A8F5-14C7A721F197}"/>
              </a:ext>
            </a:extLst>
          </p:cNvPr>
          <p:cNvSpPr>
            <a:spLocks noGrp="1"/>
          </p:cNvSpPr>
          <p:nvPr>
            <p:ph type="title"/>
          </p:nvPr>
        </p:nvSpPr>
        <p:spPr/>
        <p:txBody>
          <a:bodyPr/>
          <a:lstStyle/>
          <a:p>
            <a:r>
              <a:rPr lang="en-US"/>
              <a:t>Click to edit Master title style</a:t>
            </a:r>
            <a:endParaRPr lang="en-GB" dirty="0"/>
          </a:p>
        </p:txBody>
      </p:sp>
      <p:sp>
        <p:nvSpPr>
          <p:cNvPr id="9" name="Slide Number Placeholder 7">
            <a:extLst>
              <a:ext uri="{FF2B5EF4-FFF2-40B4-BE49-F238E27FC236}">
                <a16:creationId xmlns:a16="http://schemas.microsoft.com/office/drawing/2014/main" id="{FA6C0EEC-3BAB-4B40-82C5-0D92355D3424}"/>
              </a:ext>
            </a:extLst>
          </p:cNvPr>
          <p:cNvSpPr>
            <a:spLocks noGrp="1"/>
          </p:cNvSpPr>
          <p:nvPr>
            <p:ph type="sldNum" sz="quarter" idx="4"/>
          </p:nvPr>
        </p:nvSpPr>
        <p:spPr>
          <a:xfrm>
            <a:off x="5853931" y="6507218"/>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spTree>
    <p:extLst>
      <p:ext uri="{BB962C8B-B14F-4D97-AF65-F5344CB8AC3E}">
        <p14:creationId xmlns:p14="http://schemas.microsoft.com/office/powerpoint/2010/main" val="117643708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image and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09D0DD5-2A4E-401B-B65E-A5EFB532B8F9}"/>
              </a:ext>
            </a:extLst>
          </p:cNvPr>
          <p:cNvSpPr>
            <a:spLocks noGrp="1"/>
          </p:cNvSpPr>
          <p:nvPr>
            <p:ph type="pic" sz="quarter" idx="11"/>
          </p:nvPr>
        </p:nvSpPr>
        <p:spPr>
          <a:xfrm>
            <a:off x="407989" y="1512001"/>
            <a:ext cx="5688011" cy="4773600"/>
          </a:xfrm>
          <a:prstGeom prst="rect">
            <a:avLst/>
          </a:prstGeom>
        </p:spPr>
        <p:txBody>
          <a:bodyPr anchor="ctr"/>
          <a:lstStyle>
            <a:lvl1pPr marL="0" indent="0" algn="ctr">
              <a:buNone/>
              <a:defRPr/>
            </a:lvl1pPr>
          </a:lstStyle>
          <a:p>
            <a:r>
              <a:rPr lang="en-US" dirty="0"/>
              <a:t>Click icon to add picture</a:t>
            </a:r>
            <a:endParaRPr lang="en-GB" dirty="0"/>
          </a:p>
        </p:txBody>
      </p:sp>
      <p:sp>
        <p:nvSpPr>
          <p:cNvPr id="5" name="Content Placeholder 4">
            <a:extLst>
              <a:ext uri="{FF2B5EF4-FFF2-40B4-BE49-F238E27FC236}">
                <a16:creationId xmlns:a16="http://schemas.microsoft.com/office/drawing/2014/main" id="{341EFE34-FE40-4920-AFCB-ADD4A9340A7A}"/>
              </a:ext>
            </a:extLst>
          </p:cNvPr>
          <p:cNvSpPr>
            <a:spLocks noGrp="1"/>
          </p:cNvSpPr>
          <p:nvPr>
            <p:ph sz="quarter" idx="12" hasCustomPrompt="1"/>
          </p:nvPr>
        </p:nvSpPr>
        <p:spPr>
          <a:xfrm>
            <a:off x="6505574" y="1512000"/>
            <a:ext cx="5274563" cy="4774501"/>
          </a:xfrm>
          <a:prstGeom prst="rect">
            <a:avLst/>
          </a:prstGeom>
        </p:spPr>
        <p:txBody>
          <a:bodyPr vert="horz" lIns="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 Fifth level</a:t>
            </a:r>
            <a:endParaRPr lang="en-GB" dirty="0"/>
          </a:p>
        </p:txBody>
      </p:sp>
      <p:sp>
        <p:nvSpPr>
          <p:cNvPr id="8" name="Title 7">
            <a:extLst>
              <a:ext uri="{FF2B5EF4-FFF2-40B4-BE49-F238E27FC236}">
                <a16:creationId xmlns:a16="http://schemas.microsoft.com/office/drawing/2014/main" id="{A066CD76-45DE-4B15-A8F5-14C7A721F197}"/>
              </a:ext>
            </a:extLst>
          </p:cNvPr>
          <p:cNvSpPr>
            <a:spLocks noGrp="1"/>
          </p:cNvSpPr>
          <p:nvPr>
            <p:ph type="title"/>
          </p:nvPr>
        </p:nvSpPr>
        <p:spPr/>
        <p:txBody>
          <a:bodyPr/>
          <a:lstStyle/>
          <a:p>
            <a:r>
              <a:rPr lang="en-US"/>
              <a:t>Click to edit Master title style</a:t>
            </a:r>
            <a:endParaRPr lang="en-GB"/>
          </a:p>
        </p:txBody>
      </p:sp>
      <p:sp>
        <p:nvSpPr>
          <p:cNvPr id="9" name="Slide Number Placeholder 7">
            <a:extLst>
              <a:ext uri="{FF2B5EF4-FFF2-40B4-BE49-F238E27FC236}">
                <a16:creationId xmlns:a16="http://schemas.microsoft.com/office/drawing/2014/main" id="{488374E8-5CA7-814D-A4DC-996BD6B8F0AB}"/>
              </a:ext>
            </a:extLst>
          </p:cNvPr>
          <p:cNvSpPr>
            <a:spLocks noGrp="1"/>
          </p:cNvSpPr>
          <p:nvPr>
            <p:ph type="sldNum" sz="quarter" idx="4"/>
          </p:nvPr>
        </p:nvSpPr>
        <p:spPr>
          <a:xfrm>
            <a:off x="5853931" y="6506318"/>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spTree>
    <p:extLst>
      <p:ext uri="{BB962C8B-B14F-4D97-AF65-F5344CB8AC3E}">
        <p14:creationId xmlns:p14="http://schemas.microsoft.com/office/powerpoint/2010/main" val="14536761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mall text with arrow spac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6900DB-5F79-45BC-B6E3-8BE7D866BF5A}"/>
              </a:ext>
            </a:extLst>
          </p:cNvPr>
          <p:cNvSpPr/>
          <p:nvPr userDrawn="1"/>
        </p:nvSpPr>
        <p:spPr>
          <a:xfrm>
            <a:off x="-1" y="844987"/>
            <a:ext cx="7086601" cy="5178623"/>
          </a:xfrm>
          <a:custGeom>
            <a:avLst/>
            <a:gdLst>
              <a:gd name="connsiteX0" fmla="*/ 0 w 6307435"/>
              <a:gd name="connsiteY0" fmla="*/ 0 h 5144811"/>
              <a:gd name="connsiteX1" fmla="*/ 1625339 w 6307435"/>
              <a:gd name="connsiteY1" fmla="*/ 0 h 5144811"/>
              <a:gd name="connsiteX2" fmla="*/ 2250365 w 6307435"/>
              <a:gd name="connsiteY2" fmla="*/ 0 h 5144811"/>
              <a:gd name="connsiteX3" fmla="*/ 4987412 w 6307435"/>
              <a:gd name="connsiteY3" fmla="*/ 0 h 5144811"/>
              <a:gd name="connsiteX4" fmla="*/ 6307435 w 6307435"/>
              <a:gd name="connsiteY4" fmla="*/ 2572406 h 5144811"/>
              <a:gd name="connsiteX5" fmla="*/ 4987412 w 6307435"/>
              <a:gd name="connsiteY5" fmla="*/ 5144811 h 5144811"/>
              <a:gd name="connsiteX6" fmla="*/ 2250365 w 6307435"/>
              <a:gd name="connsiteY6" fmla="*/ 5144811 h 5144811"/>
              <a:gd name="connsiteX7" fmla="*/ 1625339 w 6307435"/>
              <a:gd name="connsiteY7" fmla="*/ 5144811 h 5144811"/>
              <a:gd name="connsiteX8" fmla="*/ 0 w 6307435"/>
              <a:gd name="connsiteY8" fmla="*/ 5144811 h 514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7435" h="5144811">
                <a:moveTo>
                  <a:pt x="0" y="0"/>
                </a:moveTo>
                <a:lnTo>
                  <a:pt x="1625339" y="0"/>
                </a:lnTo>
                <a:lnTo>
                  <a:pt x="2250365" y="0"/>
                </a:lnTo>
                <a:lnTo>
                  <a:pt x="4987412" y="0"/>
                </a:lnTo>
                <a:lnTo>
                  <a:pt x="6307435" y="2572406"/>
                </a:lnTo>
                <a:lnTo>
                  <a:pt x="4987412" y="5144811"/>
                </a:lnTo>
                <a:lnTo>
                  <a:pt x="2250365" y="5144811"/>
                </a:lnTo>
                <a:lnTo>
                  <a:pt x="1625339" y="5144811"/>
                </a:lnTo>
                <a:lnTo>
                  <a:pt x="0" y="51448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Content Placeholder 4">
            <a:extLst>
              <a:ext uri="{FF2B5EF4-FFF2-40B4-BE49-F238E27FC236}">
                <a16:creationId xmlns:a16="http://schemas.microsoft.com/office/drawing/2014/main" id="{55744A53-4FC7-46AE-AD66-967D49261A7D}"/>
              </a:ext>
            </a:extLst>
          </p:cNvPr>
          <p:cNvSpPr>
            <a:spLocks noGrp="1"/>
          </p:cNvSpPr>
          <p:nvPr>
            <p:ph sz="quarter" idx="10"/>
          </p:nvPr>
        </p:nvSpPr>
        <p:spPr>
          <a:xfrm>
            <a:off x="7329600" y="1512000"/>
            <a:ext cx="4453200" cy="4773600"/>
          </a:xfrm>
          <a:prstGeom prst="rect">
            <a:avLst/>
          </a:prstGeom>
        </p:spPr>
        <p:txBody>
          <a:bodyPr vert="horz" lIns="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a:extLst>
              <a:ext uri="{FF2B5EF4-FFF2-40B4-BE49-F238E27FC236}">
                <a16:creationId xmlns:a16="http://schemas.microsoft.com/office/drawing/2014/main" id="{34607840-0415-4CE7-9680-691C418E03A5}"/>
              </a:ext>
            </a:extLst>
          </p:cNvPr>
          <p:cNvSpPr>
            <a:spLocks noGrp="1"/>
          </p:cNvSpPr>
          <p:nvPr>
            <p:ph type="title"/>
          </p:nvPr>
        </p:nvSpPr>
        <p:spPr/>
        <p:txBody>
          <a:bodyPr/>
          <a:lstStyle/>
          <a:p>
            <a:r>
              <a:rPr lang="en-US"/>
              <a:t>Click to edit Master title style</a:t>
            </a:r>
            <a:endParaRPr lang="en-GB" dirty="0"/>
          </a:p>
        </p:txBody>
      </p:sp>
      <p:sp>
        <p:nvSpPr>
          <p:cNvPr id="13" name="Content Placeholder 2">
            <a:extLst>
              <a:ext uri="{FF2B5EF4-FFF2-40B4-BE49-F238E27FC236}">
                <a16:creationId xmlns:a16="http://schemas.microsoft.com/office/drawing/2014/main" id="{C814D022-2AD3-4576-ADC6-2C7A12227E22}"/>
              </a:ext>
            </a:extLst>
          </p:cNvPr>
          <p:cNvSpPr>
            <a:spLocks noGrp="1"/>
          </p:cNvSpPr>
          <p:nvPr>
            <p:ph sz="quarter" idx="11"/>
          </p:nvPr>
        </p:nvSpPr>
        <p:spPr>
          <a:xfrm>
            <a:off x="407988" y="1512000"/>
            <a:ext cx="5160962" cy="4773600"/>
          </a:xfrm>
          <a:prstGeom prst="rect">
            <a:avLst/>
          </a:prstGeom>
        </p:spPr>
        <p:txBody>
          <a:bodyPr vert="horz" lIns="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7">
            <a:extLst>
              <a:ext uri="{FF2B5EF4-FFF2-40B4-BE49-F238E27FC236}">
                <a16:creationId xmlns:a16="http://schemas.microsoft.com/office/drawing/2014/main" id="{790AC8A4-9C9E-604A-B50E-ACA62DBB4A1B}"/>
              </a:ext>
            </a:extLst>
          </p:cNvPr>
          <p:cNvSpPr>
            <a:spLocks noGrp="1"/>
          </p:cNvSpPr>
          <p:nvPr>
            <p:ph type="sldNum" sz="quarter" idx="4"/>
          </p:nvPr>
        </p:nvSpPr>
        <p:spPr>
          <a:xfrm>
            <a:off x="5853931" y="6507218"/>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spTree>
    <p:extLst>
      <p:ext uri="{BB962C8B-B14F-4D97-AF65-F5344CB8AC3E}">
        <p14:creationId xmlns:p14="http://schemas.microsoft.com/office/powerpoint/2010/main" val="1395198236"/>
      </p:ext>
    </p:extLst>
  </p:cSld>
  <p:clrMapOvr>
    <a:masterClrMapping/>
  </p:clrMapOvr>
  <p:transition>
    <p:fade/>
  </p:transition>
  <p:extLst>
    <p:ext uri="{DCECCB84-F9BA-43D5-87BE-67443E8EF086}">
      <p15:sldGuideLst xmlns:p15="http://schemas.microsoft.com/office/powerpoint/2012/main">
        <p15:guide id="1" pos="461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mall text with spac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88DB56-F162-4213-9DAE-BCD6C79DF375}"/>
              </a:ext>
            </a:extLst>
          </p:cNvPr>
          <p:cNvSpPr/>
          <p:nvPr userDrawn="1"/>
        </p:nvSpPr>
        <p:spPr>
          <a:xfrm>
            <a:off x="1" y="0"/>
            <a:ext cx="718959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ontent Placeholder 4">
            <a:extLst>
              <a:ext uri="{FF2B5EF4-FFF2-40B4-BE49-F238E27FC236}">
                <a16:creationId xmlns:a16="http://schemas.microsoft.com/office/drawing/2014/main" id="{7CDEC003-ED24-4B79-962D-C675A024678D}"/>
              </a:ext>
            </a:extLst>
          </p:cNvPr>
          <p:cNvSpPr>
            <a:spLocks noGrp="1"/>
          </p:cNvSpPr>
          <p:nvPr>
            <p:ph sz="quarter" idx="10"/>
          </p:nvPr>
        </p:nvSpPr>
        <p:spPr>
          <a:xfrm>
            <a:off x="7329488" y="1512001"/>
            <a:ext cx="4452937" cy="4773600"/>
          </a:xfrm>
          <a:prstGeom prst="rect">
            <a:avLst/>
          </a:prstGeom>
        </p:spPr>
        <p:txBody>
          <a:bodyPr vert="horz" lIns="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8">
            <a:extLst>
              <a:ext uri="{FF2B5EF4-FFF2-40B4-BE49-F238E27FC236}">
                <a16:creationId xmlns:a16="http://schemas.microsoft.com/office/drawing/2014/main" id="{A34AE246-A1C8-49C2-B97F-3BCE76AB7FC9}"/>
              </a:ext>
            </a:extLst>
          </p:cNvPr>
          <p:cNvSpPr>
            <a:spLocks noGrp="1"/>
          </p:cNvSpPr>
          <p:nvPr>
            <p:ph type="title"/>
          </p:nvPr>
        </p:nvSpPr>
        <p:spPr/>
        <p:txBody>
          <a:bodyPr/>
          <a:lstStyle/>
          <a:p>
            <a:r>
              <a:rPr lang="en-US"/>
              <a:t>Click to edit Master title style</a:t>
            </a:r>
            <a:endParaRPr lang="en-GB"/>
          </a:p>
        </p:txBody>
      </p:sp>
      <p:sp>
        <p:nvSpPr>
          <p:cNvPr id="16" name="Content Placeholder 4">
            <a:extLst>
              <a:ext uri="{FF2B5EF4-FFF2-40B4-BE49-F238E27FC236}">
                <a16:creationId xmlns:a16="http://schemas.microsoft.com/office/drawing/2014/main" id="{EBD8DF37-4CF4-4B2F-879F-2655D8AA34B0}"/>
              </a:ext>
            </a:extLst>
          </p:cNvPr>
          <p:cNvSpPr>
            <a:spLocks noGrp="1"/>
          </p:cNvSpPr>
          <p:nvPr>
            <p:ph sz="quarter" idx="11"/>
          </p:nvPr>
        </p:nvSpPr>
        <p:spPr>
          <a:xfrm>
            <a:off x="406666" y="1512000"/>
            <a:ext cx="6602400" cy="4773600"/>
          </a:xfrm>
          <a:prstGeom prst="rect">
            <a:avLst/>
          </a:prstGeom>
        </p:spPr>
        <p:txBody>
          <a:bodyPr vert="horz" lIns="0" tIns="45720" rIns="91440" bIns="45720"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Slide Number Placeholder 7">
            <a:extLst>
              <a:ext uri="{FF2B5EF4-FFF2-40B4-BE49-F238E27FC236}">
                <a16:creationId xmlns:a16="http://schemas.microsoft.com/office/drawing/2014/main" id="{434199FA-0ADA-714D-9CF9-898FF89A88CC}"/>
              </a:ext>
            </a:extLst>
          </p:cNvPr>
          <p:cNvSpPr>
            <a:spLocks noGrp="1"/>
          </p:cNvSpPr>
          <p:nvPr>
            <p:ph type="sldNum" sz="quarter" idx="4"/>
          </p:nvPr>
        </p:nvSpPr>
        <p:spPr>
          <a:xfrm>
            <a:off x="5853931" y="6507217"/>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spTree>
    <p:extLst>
      <p:ext uri="{BB962C8B-B14F-4D97-AF65-F5344CB8AC3E}">
        <p14:creationId xmlns:p14="http://schemas.microsoft.com/office/powerpoint/2010/main" val="274113786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3 x Images and tex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AE98FD2-6074-4F0E-9538-4EB0D9CBDCF8}"/>
              </a:ext>
            </a:extLst>
          </p:cNvPr>
          <p:cNvSpPr>
            <a:spLocks noGrp="1"/>
          </p:cNvSpPr>
          <p:nvPr>
            <p:ph type="pic" sz="quarter" idx="10"/>
          </p:nvPr>
        </p:nvSpPr>
        <p:spPr>
          <a:xfrm>
            <a:off x="415924" y="1256027"/>
            <a:ext cx="3643200" cy="2080800"/>
          </a:xfrm>
          <a:prstGeom prst="rect">
            <a:avLst/>
          </a:prstGeom>
        </p:spPr>
        <p:txBody>
          <a:bodyPr/>
          <a:lstStyle>
            <a:lvl1pPr marL="0" indent="0">
              <a:buNone/>
              <a:defRPr/>
            </a:lvl1pPr>
          </a:lstStyle>
          <a:p>
            <a:r>
              <a:rPr lang="en-US" dirty="0"/>
              <a:t>Click icon to add picture</a:t>
            </a:r>
            <a:endParaRPr lang="en-GB" dirty="0"/>
          </a:p>
        </p:txBody>
      </p:sp>
      <p:sp>
        <p:nvSpPr>
          <p:cNvPr id="16" name="Picture Placeholder 14">
            <a:extLst>
              <a:ext uri="{FF2B5EF4-FFF2-40B4-BE49-F238E27FC236}">
                <a16:creationId xmlns:a16="http://schemas.microsoft.com/office/drawing/2014/main" id="{B4EA7323-B733-41CB-854E-50D2A414FF55}"/>
              </a:ext>
            </a:extLst>
          </p:cNvPr>
          <p:cNvSpPr>
            <a:spLocks noGrp="1"/>
          </p:cNvSpPr>
          <p:nvPr>
            <p:ph type="pic" sz="quarter" idx="11"/>
          </p:nvPr>
        </p:nvSpPr>
        <p:spPr>
          <a:xfrm>
            <a:off x="4277509" y="1256027"/>
            <a:ext cx="3643200" cy="2080800"/>
          </a:xfrm>
          <a:prstGeom prst="rect">
            <a:avLst/>
          </a:prstGeom>
        </p:spPr>
        <p:txBody>
          <a:bodyPr/>
          <a:lstStyle>
            <a:lvl1pPr marL="0" indent="0">
              <a:buNone/>
              <a:defRPr/>
            </a:lvl1pPr>
          </a:lstStyle>
          <a:p>
            <a:r>
              <a:rPr lang="en-US" dirty="0"/>
              <a:t>Click icon to add picture</a:t>
            </a:r>
            <a:endParaRPr lang="en-GB" dirty="0"/>
          </a:p>
        </p:txBody>
      </p:sp>
      <p:sp>
        <p:nvSpPr>
          <p:cNvPr id="17" name="Picture Placeholder 14">
            <a:extLst>
              <a:ext uri="{FF2B5EF4-FFF2-40B4-BE49-F238E27FC236}">
                <a16:creationId xmlns:a16="http://schemas.microsoft.com/office/drawing/2014/main" id="{30436BB7-A892-46B2-AB95-A21048C258EC}"/>
              </a:ext>
            </a:extLst>
          </p:cNvPr>
          <p:cNvSpPr>
            <a:spLocks noGrp="1"/>
          </p:cNvSpPr>
          <p:nvPr>
            <p:ph type="pic" sz="quarter" idx="12"/>
          </p:nvPr>
        </p:nvSpPr>
        <p:spPr>
          <a:xfrm>
            <a:off x="8138899" y="1256027"/>
            <a:ext cx="3643200" cy="2080800"/>
          </a:xfrm>
          <a:prstGeom prst="rect">
            <a:avLst/>
          </a:prstGeom>
        </p:spPr>
        <p:txBody>
          <a:bodyPr/>
          <a:lstStyle>
            <a:lvl1pPr marL="0" indent="0">
              <a:buNone/>
              <a:defRPr/>
            </a:lvl1pPr>
          </a:lstStyle>
          <a:p>
            <a:r>
              <a:rPr lang="en-US" dirty="0"/>
              <a:t>Click icon to add picture</a:t>
            </a:r>
            <a:endParaRPr lang="en-GB" dirty="0"/>
          </a:p>
        </p:txBody>
      </p:sp>
      <p:sp>
        <p:nvSpPr>
          <p:cNvPr id="19" name="Text Placeholder 18">
            <a:extLst>
              <a:ext uri="{FF2B5EF4-FFF2-40B4-BE49-F238E27FC236}">
                <a16:creationId xmlns:a16="http://schemas.microsoft.com/office/drawing/2014/main" id="{0B801C1E-7AEA-4DEE-B1F1-D6D47D909EED}"/>
              </a:ext>
            </a:extLst>
          </p:cNvPr>
          <p:cNvSpPr>
            <a:spLocks noGrp="1"/>
          </p:cNvSpPr>
          <p:nvPr>
            <p:ph type="body" sz="quarter" idx="13" hasCustomPrompt="1"/>
          </p:nvPr>
        </p:nvSpPr>
        <p:spPr>
          <a:xfrm>
            <a:off x="415924" y="3509963"/>
            <a:ext cx="3641725" cy="369332"/>
          </a:xfrm>
          <a:prstGeom prst="rect">
            <a:avLst/>
          </a:prstGeom>
          <a:noFill/>
          <a:ln w="38100">
            <a:solidFill>
              <a:schemeClr val="accent1"/>
            </a:solidFill>
          </a:ln>
        </p:spPr>
        <p:txBody>
          <a:bodyPr wrap="square" lIns="90000" rIns="90000" rtlCol="0" anchor="t" anchorCtr="1">
            <a:spAutoFit/>
          </a:bodyPr>
          <a:lstStyle>
            <a:lvl1pPr marL="0" indent="0" algn="ctr">
              <a:buNone/>
              <a:defRPr lang="en-US" sz="1800" b="1" smtClean="0">
                <a:solidFill>
                  <a:schemeClr val="accent1"/>
                </a:solidFill>
              </a:defRPr>
            </a:lvl1pPr>
            <a:lvl2pPr marL="114300" indent="0">
              <a:buNone/>
              <a:defRPr lang="en-US" smtClean="0">
                <a:solidFill>
                  <a:schemeClr val="accent2"/>
                </a:solidFill>
              </a:defRPr>
            </a:lvl2pPr>
            <a:lvl3pPr marL="649287" indent="0">
              <a:buNone/>
              <a:defRPr lang="en-US" smtClean="0">
                <a:solidFill>
                  <a:schemeClr val="accent2"/>
                </a:solidFill>
              </a:defRPr>
            </a:lvl3pPr>
            <a:lvl4pPr marL="1106487" indent="0">
              <a:buNone/>
              <a:defRPr lang="en-US" smtClean="0">
                <a:solidFill>
                  <a:schemeClr val="accent2"/>
                </a:solidFill>
              </a:defRPr>
            </a:lvl4pPr>
            <a:lvl5pPr marL="1563687" indent="0">
              <a:buNone/>
              <a:defRPr lang="en-GB">
                <a:solidFill>
                  <a:schemeClr val="accent2"/>
                </a:solidFill>
              </a:defRPr>
            </a:lvl5pPr>
          </a:lstStyle>
          <a:p>
            <a:pPr marL="0" lvl="0" algn="ctr" defTabSz="914400" latinLnBrk="0">
              <a:spcAft>
                <a:spcPts val="600"/>
              </a:spcAft>
            </a:pPr>
            <a:r>
              <a:rPr lang="en-US" dirty="0"/>
              <a:t>Edit Master text styles</a:t>
            </a:r>
          </a:p>
        </p:txBody>
      </p:sp>
      <p:sp>
        <p:nvSpPr>
          <p:cNvPr id="23" name="Text Placeholder 22">
            <a:extLst>
              <a:ext uri="{FF2B5EF4-FFF2-40B4-BE49-F238E27FC236}">
                <a16:creationId xmlns:a16="http://schemas.microsoft.com/office/drawing/2014/main" id="{1A33E84F-852D-4D3B-95A1-968A0727EDD1}"/>
              </a:ext>
            </a:extLst>
          </p:cNvPr>
          <p:cNvSpPr>
            <a:spLocks noGrp="1"/>
          </p:cNvSpPr>
          <p:nvPr>
            <p:ph type="body" sz="quarter" idx="16"/>
          </p:nvPr>
        </p:nvSpPr>
        <p:spPr>
          <a:xfrm>
            <a:off x="415925" y="4002088"/>
            <a:ext cx="3641725" cy="1911350"/>
          </a:xfrm>
          <a:prstGeom prst="rect">
            <a:avLst/>
          </a:prstGeom>
        </p:spPr>
        <p:txBody>
          <a:bodyPr vert="horz" lIns="0" tIns="45720" rIns="91440" bIns="45720" rtlCol="0">
            <a:noAutofit/>
          </a:bodyPr>
          <a:lstStyle>
            <a:lvl1pPr marL="177800" indent="-177800">
              <a:spcAft>
                <a:spcPts val="600"/>
              </a:spcAft>
              <a:defRPr lang="en-US" sz="1400" dirty="0" smtClean="0"/>
            </a:lvl1pPr>
            <a:lvl2pPr marL="625475" indent="-249238">
              <a:defRPr lang="en-US" sz="1200" dirty="0" smtClean="0"/>
            </a:lvl2pPr>
            <a:lvl3pPr marL="895350" indent="-265113">
              <a:defRPr lang="en-US" sz="1200" dirty="0" smtClean="0"/>
            </a:lvl3pPr>
            <a:lvl4pPr>
              <a:defRPr lang="en-US" sz="1200" dirty="0" smtClean="0"/>
            </a:lvl4pPr>
            <a:lvl5pPr>
              <a:defRPr lang="en-GB"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22">
            <a:extLst>
              <a:ext uri="{FF2B5EF4-FFF2-40B4-BE49-F238E27FC236}">
                <a16:creationId xmlns:a16="http://schemas.microsoft.com/office/drawing/2014/main" id="{0BCCA2EF-DBBB-47A7-A03C-DAD41DA56ACB}"/>
              </a:ext>
            </a:extLst>
          </p:cNvPr>
          <p:cNvSpPr>
            <a:spLocks noGrp="1"/>
          </p:cNvSpPr>
          <p:nvPr>
            <p:ph type="body" sz="quarter" idx="17"/>
          </p:nvPr>
        </p:nvSpPr>
        <p:spPr>
          <a:xfrm>
            <a:off x="4275137" y="4002088"/>
            <a:ext cx="3641725" cy="1911350"/>
          </a:xfrm>
          <a:prstGeom prst="rect">
            <a:avLst/>
          </a:prstGeom>
        </p:spPr>
        <p:txBody>
          <a:bodyPr vert="horz" lIns="0" tIns="45720" rIns="91440" bIns="45720" rtlCol="0">
            <a:noAutofit/>
          </a:bodyPr>
          <a:lstStyle>
            <a:lvl1pPr>
              <a:defRPr lang="en-US" sz="1400"/>
            </a:lvl1pPr>
            <a:lvl2pPr>
              <a:defRPr lang="en-US" sz="1200"/>
            </a:lvl2pPr>
            <a:lvl3pPr>
              <a:defRPr lang="en-US" sz="1200"/>
            </a:lvl3pPr>
            <a:lvl4pPr>
              <a:defRPr lang="en-US" sz="1200"/>
            </a:lvl4pPr>
            <a:lvl5pPr>
              <a:defRPr lang="en-GB" sz="1200" dirty="0"/>
            </a:lvl5pPr>
          </a:lstStyle>
          <a:p>
            <a:pPr marL="177800" lvl="0" indent="-177800">
              <a:spcAft>
                <a:spcPts val="600"/>
              </a:spcAft>
            </a:pPr>
            <a:r>
              <a:rPr lang="en-US"/>
              <a:t>Click to edit Master text styles</a:t>
            </a:r>
          </a:p>
          <a:p>
            <a:pPr marL="177800" lvl="1" indent="-177800">
              <a:spcAft>
                <a:spcPts val="600"/>
              </a:spcAft>
            </a:pPr>
            <a:r>
              <a:rPr lang="en-US"/>
              <a:t>Second level</a:t>
            </a:r>
          </a:p>
          <a:p>
            <a:pPr marL="177800" lvl="2" indent="-177800">
              <a:spcAft>
                <a:spcPts val="600"/>
              </a:spcAft>
            </a:pPr>
            <a:r>
              <a:rPr lang="en-US"/>
              <a:t>Third level</a:t>
            </a:r>
          </a:p>
          <a:p>
            <a:pPr marL="177800" lvl="3" indent="-177800">
              <a:spcAft>
                <a:spcPts val="600"/>
              </a:spcAft>
            </a:pPr>
            <a:r>
              <a:rPr lang="en-US"/>
              <a:t>Fourth level</a:t>
            </a:r>
          </a:p>
          <a:p>
            <a:pPr marL="177800" lvl="4" indent="-177800">
              <a:spcAft>
                <a:spcPts val="600"/>
              </a:spcAft>
            </a:pPr>
            <a:r>
              <a:rPr lang="en-US"/>
              <a:t>Fifth level</a:t>
            </a:r>
            <a:endParaRPr lang="en-GB" dirty="0"/>
          </a:p>
        </p:txBody>
      </p:sp>
      <p:sp>
        <p:nvSpPr>
          <p:cNvPr id="25" name="Text Placeholder 22">
            <a:extLst>
              <a:ext uri="{FF2B5EF4-FFF2-40B4-BE49-F238E27FC236}">
                <a16:creationId xmlns:a16="http://schemas.microsoft.com/office/drawing/2014/main" id="{006D0A41-672C-49B7-B6F5-17BF57BDC987}"/>
              </a:ext>
            </a:extLst>
          </p:cNvPr>
          <p:cNvSpPr>
            <a:spLocks noGrp="1"/>
          </p:cNvSpPr>
          <p:nvPr>
            <p:ph type="body" sz="quarter" idx="18"/>
          </p:nvPr>
        </p:nvSpPr>
        <p:spPr>
          <a:xfrm>
            <a:off x="8134348" y="4002088"/>
            <a:ext cx="3641725" cy="1911350"/>
          </a:xfrm>
          <a:prstGeom prst="rect">
            <a:avLst/>
          </a:prstGeom>
        </p:spPr>
        <p:txBody>
          <a:bodyPr vert="horz" lIns="0" tIns="45720" rIns="91440" bIns="45720" rtlCol="0">
            <a:noAutofit/>
          </a:bodyPr>
          <a:lstStyle>
            <a:lvl1pPr>
              <a:defRPr lang="en-US" sz="1400"/>
            </a:lvl1pPr>
            <a:lvl2pPr>
              <a:defRPr lang="en-US" sz="1200"/>
            </a:lvl2pPr>
            <a:lvl3pPr>
              <a:defRPr lang="en-US" sz="1200"/>
            </a:lvl3pPr>
            <a:lvl4pPr>
              <a:defRPr lang="en-US" sz="1200"/>
            </a:lvl4pPr>
            <a:lvl5pPr>
              <a:defRPr lang="en-GB" sz="1200" dirty="0"/>
            </a:lvl5pPr>
          </a:lstStyle>
          <a:p>
            <a:pPr marL="177800" lvl="0" indent="-177800">
              <a:spcAft>
                <a:spcPts val="600"/>
              </a:spcAft>
            </a:pPr>
            <a:r>
              <a:rPr lang="en-US"/>
              <a:t>Click to edit Master text styles</a:t>
            </a:r>
          </a:p>
          <a:p>
            <a:pPr marL="177800" lvl="1" indent="-177800">
              <a:spcAft>
                <a:spcPts val="600"/>
              </a:spcAft>
            </a:pPr>
            <a:r>
              <a:rPr lang="en-US"/>
              <a:t>Second level</a:t>
            </a:r>
          </a:p>
          <a:p>
            <a:pPr marL="177800" lvl="2" indent="-177800">
              <a:spcAft>
                <a:spcPts val="600"/>
              </a:spcAft>
            </a:pPr>
            <a:r>
              <a:rPr lang="en-US"/>
              <a:t>Third level</a:t>
            </a:r>
          </a:p>
          <a:p>
            <a:pPr marL="177800" lvl="3" indent="-177800">
              <a:spcAft>
                <a:spcPts val="600"/>
              </a:spcAft>
            </a:pPr>
            <a:r>
              <a:rPr lang="en-US"/>
              <a:t>Fourth level</a:t>
            </a:r>
          </a:p>
          <a:p>
            <a:pPr marL="177800" lvl="4" indent="-177800">
              <a:spcAft>
                <a:spcPts val="600"/>
              </a:spcAft>
            </a:pPr>
            <a:r>
              <a:rPr lang="en-US"/>
              <a:t>Fifth level</a:t>
            </a:r>
            <a:endParaRPr lang="en-GB" dirty="0"/>
          </a:p>
        </p:txBody>
      </p:sp>
      <p:sp>
        <p:nvSpPr>
          <p:cNvPr id="28" name="Title 27">
            <a:extLst>
              <a:ext uri="{FF2B5EF4-FFF2-40B4-BE49-F238E27FC236}">
                <a16:creationId xmlns:a16="http://schemas.microsoft.com/office/drawing/2014/main" id="{21415826-3D78-43DA-946C-53E091246883}"/>
              </a:ext>
            </a:extLst>
          </p:cNvPr>
          <p:cNvSpPr>
            <a:spLocks noGrp="1"/>
          </p:cNvSpPr>
          <p:nvPr>
            <p:ph type="title"/>
          </p:nvPr>
        </p:nvSpPr>
        <p:spPr/>
        <p:txBody>
          <a:bodyPr/>
          <a:lstStyle/>
          <a:p>
            <a:r>
              <a:rPr lang="en-US"/>
              <a:t>Click to edit Master title style</a:t>
            </a:r>
            <a:endParaRPr lang="en-GB"/>
          </a:p>
        </p:txBody>
      </p:sp>
      <p:sp>
        <p:nvSpPr>
          <p:cNvPr id="40" name="Text Placeholder 18">
            <a:extLst>
              <a:ext uri="{FF2B5EF4-FFF2-40B4-BE49-F238E27FC236}">
                <a16:creationId xmlns:a16="http://schemas.microsoft.com/office/drawing/2014/main" id="{7AA95E2C-E219-5747-933D-07B64F8D6A50}"/>
              </a:ext>
            </a:extLst>
          </p:cNvPr>
          <p:cNvSpPr>
            <a:spLocks noGrp="1"/>
          </p:cNvSpPr>
          <p:nvPr>
            <p:ph type="body" sz="quarter" idx="19" hasCustomPrompt="1"/>
          </p:nvPr>
        </p:nvSpPr>
        <p:spPr>
          <a:xfrm>
            <a:off x="4275137" y="3509963"/>
            <a:ext cx="3641725" cy="369332"/>
          </a:xfrm>
          <a:prstGeom prst="rect">
            <a:avLst/>
          </a:prstGeom>
          <a:noFill/>
          <a:ln w="38100">
            <a:solidFill>
              <a:schemeClr val="accent1"/>
            </a:solidFill>
          </a:ln>
        </p:spPr>
        <p:txBody>
          <a:bodyPr wrap="square" lIns="90000" rIns="90000" rtlCol="0" anchor="t" anchorCtr="1">
            <a:spAutoFit/>
          </a:bodyPr>
          <a:lstStyle>
            <a:lvl1pPr marL="0" indent="0" algn="ctr">
              <a:buNone/>
              <a:defRPr lang="en-US" sz="1800" b="1" smtClean="0">
                <a:solidFill>
                  <a:schemeClr val="accent1"/>
                </a:solidFill>
              </a:defRPr>
            </a:lvl1pPr>
            <a:lvl2pPr marL="114300" indent="0">
              <a:buNone/>
              <a:defRPr lang="en-US" smtClean="0">
                <a:solidFill>
                  <a:schemeClr val="accent2"/>
                </a:solidFill>
              </a:defRPr>
            </a:lvl2pPr>
            <a:lvl3pPr marL="649287" indent="0">
              <a:buNone/>
              <a:defRPr lang="en-US" smtClean="0">
                <a:solidFill>
                  <a:schemeClr val="accent2"/>
                </a:solidFill>
              </a:defRPr>
            </a:lvl3pPr>
            <a:lvl4pPr marL="1106487" indent="0">
              <a:buNone/>
              <a:defRPr lang="en-US" smtClean="0">
                <a:solidFill>
                  <a:schemeClr val="accent2"/>
                </a:solidFill>
              </a:defRPr>
            </a:lvl4pPr>
            <a:lvl5pPr marL="1563687" indent="0">
              <a:buNone/>
              <a:defRPr lang="en-GB">
                <a:solidFill>
                  <a:schemeClr val="accent2"/>
                </a:solidFill>
              </a:defRPr>
            </a:lvl5pPr>
          </a:lstStyle>
          <a:p>
            <a:pPr marL="0" lvl="0" algn="ctr" defTabSz="914400" latinLnBrk="0">
              <a:spcAft>
                <a:spcPts val="600"/>
              </a:spcAft>
            </a:pPr>
            <a:r>
              <a:rPr lang="en-US" dirty="0"/>
              <a:t>Edit Master text styles</a:t>
            </a:r>
          </a:p>
        </p:txBody>
      </p:sp>
      <p:sp>
        <p:nvSpPr>
          <p:cNvPr id="41" name="Text Placeholder 18">
            <a:extLst>
              <a:ext uri="{FF2B5EF4-FFF2-40B4-BE49-F238E27FC236}">
                <a16:creationId xmlns:a16="http://schemas.microsoft.com/office/drawing/2014/main" id="{64F91B3F-14E1-BE4B-96DA-D830A2BE6751}"/>
              </a:ext>
            </a:extLst>
          </p:cNvPr>
          <p:cNvSpPr>
            <a:spLocks noGrp="1"/>
          </p:cNvSpPr>
          <p:nvPr>
            <p:ph type="body" sz="quarter" idx="20" hasCustomPrompt="1"/>
          </p:nvPr>
        </p:nvSpPr>
        <p:spPr>
          <a:xfrm>
            <a:off x="8134348" y="3509963"/>
            <a:ext cx="3641725" cy="369332"/>
          </a:xfrm>
          <a:prstGeom prst="rect">
            <a:avLst/>
          </a:prstGeom>
          <a:noFill/>
          <a:ln w="38100">
            <a:solidFill>
              <a:schemeClr val="accent1"/>
            </a:solidFill>
          </a:ln>
        </p:spPr>
        <p:txBody>
          <a:bodyPr wrap="square" lIns="90000" rIns="90000" rtlCol="0" anchor="t" anchorCtr="1">
            <a:spAutoFit/>
          </a:bodyPr>
          <a:lstStyle>
            <a:lvl1pPr marL="0" indent="0" algn="ctr">
              <a:buNone/>
              <a:defRPr lang="en-US" sz="1800" b="1" smtClean="0">
                <a:solidFill>
                  <a:schemeClr val="accent1"/>
                </a:solidFill>
              </a:defRPr>
            </a:lvl1pPr>
            <a:lvl2pPr marL="114300" indent="0">
              <a:buNone/>
              <a:defRPr lang="en-US" smtClean="0">
                <a:solidFill>
                  <a:schemeClr val="accent2"/>
                </a:solidFill>
              </a:defRPr>
            </a:lvl2pPr>
            <a:lvl3pPr marL="649287" indent="0">
              <a:buNone/>
              <a:defRPr lang="en-US" smtClean="0">
                <a:solidFill>
                  <a:schemeClr val="accent2"/>
                </a:solidFill>
              </a:defRPr>
            </a:lvl3pPr>
            <a:lvl4pPr marL="1106487" indent="0">
              <a:buNone/>
              <a:defRPr lang="en-US" smtClean="0">
                <a:solidFill>
                  <a:schemeClr val="accent2"/>
                </a:solidFill>
              </a:defRPr>
            </a:lvl4pPr>
            <a:lvl5pPr marL="1563687" indent="0">
              <a:buNone/>
              <a:defRPr lang="en-GB">
                <a:solidFill>
                  <a:schemeClr val="accent2"/>
                </a:solidFill>
              </a:defRPr>
            </a:lvl5pPr>
          </a:lstStyle>
          <a:p>
            <a:pPr marL="0" lvl="0" algn="ctr" defTabSz="914400" latinLnBrk="0">
              <a:spcAft>
                <a:spcPts val="600"/>
              </a:spcAft>
            </a:pPr>
            <a:r>
              <a:rPr lang="en-US" dirty="0"/>
              <a:t>Edit Master text styles</a:t>
            </a:r>
          </a:p>
        </p:txBody>
      </p:sp>
      <p:sp>
        <p:nvSpPr>
          <p:cNvPr id="18" name="Slide Number Placeholder 7">
            <a:extLst>
              <a:ext uri="{FF2B5EF4-FFF2-40B4-BE49-F238E27FC236}">
                <a16:creationId xmlns:a16="http://schemas.microsoft.com/office/drawing/2014/main" id="{B1F11984-3625-304D-B224-66D80C810AF2}"/>
              </a:ext>
            </a:extLst>
          </p:cNvPr>
          <p:cNvSpPr>
            <a:spLocks noGrp="1"/>
          </p:cNvSpPr>
          <p:nvPr>
            <p:ph type="sldNum" sz="quarter" idx="4"/>
          </p:nvPr>
        </p:nvSpPr>
        <p:spPr>
          <a:xfrm>
            <a:off x="5853931" y="6498945"/>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pic>
        <p:nvPicPr>
          <p:cNvPr id="21" name="Picture 20">
            <a:extLst>
              <a:ext uri="{FF2B5EF4-FFF2-40B4-BE49-F238E27FC236}">
                <a16:creationId xmlns:a16="http://schemas.microsoft.com/office/drawing/2014/main" id="{0B8D17A4-9506-2240-A031-5DD0FECF2FD8}"/>
              </a:ext>
            </a:extLst>
          </p:cNvPr>
          <p:cNvPicPr>
            <a:picLocks noChangeAspect="1"/>
          </p:cNvPicPr>
          <p:nvPr userDrawn="1"/>
        </p:nvPicPr>
        <p:blipFill>
          <a:blip r:embed="rId2" cstate="email">
            <a:lum/>
            <a:extLst>
              <a:ext uri="{28A0092B-C50C-407E-A947-70E740481C1C}">
                <a14:useLocalDpi xmlns:a14="http://schemas.microsoft.com/office/drawing/2010/main"/>
              </a:ext>
            </a:extLst>
          </a:blip>
          <a:stretch>
            <a:fillRect/>
          </a:stretch>
        </p:blipFill>
        <p:spPr>
          <a:xfrm>
            <a:off x="10994400" y="6457590"/>
            <a:ext cx="837587" cy="170996"/>
          </a:xfrm>
          <a:prstGeom prst="rect">
            <a:avLst/>
          </a:prstGeom>
        </p:spPr>
      </p:pic>
    </p:spTree>
    <p:extLst>
      <p:ext uri="{BB962C8B-B14F-4D97-AF65-F5344CB8AC3E}">
        <p14:creationId xmlns:p14="http://schemas.microsoft.com/office/powerpoint/2010/main" val="323992224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Double line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B5AC7C-0E37-49E3-A7E6-64596B56A608}"/>
              </a:ext>
            </a:extLst>
          </p:cNvPr>
          <p:cNvSpPr>
            <a:spLocks noGrp="1"/>
          </p:cNvSpPr>
          <p:nvPr>
            <p:ph sz="quarter" idx="10"/>
          </p:nvPr>
        </p:nvSpPr>
        <p:spPr>
          <a:xfrm>
            <a:off x="407988" y="1512000"/>
            <a:ext cx="8294400" cy="4773600"/>
          </a:xfrm>
          <a:prstGeom prst="rect">
            <a:avLst/>
          </a:prstGeom>
        </p:spPr>
        <p:txBody>
          <a:bodyPr vert="horz" lIns="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a:extLst>
              <a:ext uri="{FF2B5EF4-FFF2-40B4-BE49-F238E27FC236}">
                <a16:creationId xmlns:a16="http://schemas.microsoft.com/office/drawing/2014/main" id="{1BABE8CF-5E78-4FBE-BDB8-A53A5928BADC}"/>
              </a:ext>
            </a:extLst>
          </p:cNvPr>
          <p:cNvSpPr>
            <a:spLocks noGrp="1"/>
          </p:cNvSpPr>
          <p:nvPr>
            <p:ph type="title"/>
          </p:nvPr>
        </p:nvSpPr>
        <p:spPr>
          <a:xfrm>
            <a:off x="407988" y="306476"/>
            <a:ext cx="10891887" cy="514657"/>
          </a:xfrm>
        </p:spPr>
        <p:txBody>
          <a:bodyPr/>
          <a:lstStyle/>
          <a:p>
            <a:r>
              <a:rPr lang="en-US"/>
              <a:t>Click to edit Master title style</a:t>
            </a:r>
            <a:endParaRPr lang="en-GB" dirty="0"/>
          </a:p>
        </p:txBody>
      </p:sp>
      <p:sp>
        <p:nvSpPr>
          <p:cNvPr id="7" name="Slide Number Placeholder 7">
            <a:extLst>
              <a:ext uri="{FF2B5EF4-FFF2-40B4-BE49-F238E27FC236}">
                <a16:creationId xmlns:a16="http://schemas.microsoft.com/office/drawing/2014/main" id="{59946251-7303-264C-85D3-4C87F02B2C22}"/>
              </a:ext>
            </a:extLst>
          </p:cNvPr>
          <p:cNvSpPr>
            <a:spLocks noGrp="1"/>
          </p:cNvSpPr>
          <p:nvPr>
            <p:ph type="sldNum" sz="quarter" idx="4"/>
          </p:nvPr>
        </p:nvSpPr>
        <p:spPr>
          <a:xfrm>
            <a:off x="5853931" y="6498945"/>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pic>
        <p:nvPicPr>
          <p:cNvPr id="10" name="Picture 9">
            <a:extLst>
              <a:ext uri="{FF2B5EF4-FFF2-40B4-BE49-F238E27FC236}">
                <a16:creationId xmlns:a16="http://schemas.microsoft.com/office/drawing/2014/main" id="{9703F94F-97A9-B34E-96C6-396121C18FE2}"/>
              </a:ext>
            </a:extLst>
          </p:cNvPr>
          <p:cNvPicPr>
            <a:picLocks noChangeAspect="1"/>
          </p:cNvPicPr>
          <p:nvPr userDrawn="1"/>
        </p:nvPicPr>
        <p:blipFill>
          <a:blip r:embed="rId2" cstate="email">
            <a:lum/>
            <a:extLst>
              <a:ext uri="{28A0092B-C50C-407E-A947-70E740481C1C}">
                <a14:useLocalDpi xmlns:a14="http://schemas.microsoft.com/office/drawing/2010/main"/>
              </a:ext>
            </a:extLst>
          </a:blip>
          <a:stretch>
            <a:fillRect/>
          </a:stretch>
        </p:blipFill>
        <p:spPr>
          <a:xfrm>
            <a:off x="10994400" y="6457590"/>
            <a:ext cx="837587" cy="170996"/>
          </a:xfrm>
          <a:prstGeom prst="rect">
            <a:avLst/>
          </a:prstGeom>
        </p:spPr>
      </p:pic>
    </p:spTree>
    <p:extLst>
      <p:ext uri="{BB962C8B-B14F-4D97-AF65-F5344CB8AC3E}">
        <p14:creationId xmlns:p14="http://schemas.microsoft.com/office/powerpoint/2010/main" val="239590466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Double title image and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B5AC7C-0E37-49E3-A7E6-64596B56A608}"/>
              </a:ext>
            </a:extLst>
          </p:cNvPr>
          <p:cNvSpPr>
            <a:spLocks noGrp="1"/>
          </p:cNvSpPr>
          <p:nvPr>
            <p:ph sz="quarter" idx="10"/>
          </p:nvPr>
        </p:nvSpPr>
        <p:spPr>
          <a:xfrm>
            <a:off x="6508666" y="1512000"/>
            <a:ext cx="5274000" cy="4773600"/>
          </a:xfrm>
          <a:prstGeom prst="rect">
            <a:avLst/>
          </a:prstGeom>
        </p:spPr>
        <p:txBody>
          <a:bodyPr vert="horz" lIns="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7">
            <a:extLst>
              <a:ext uri="{FF2B5EF4-FFF2-40B4-BE49-F238E27FC236}">
                <a16:creationId xmlns:a16="http://schemas.microsoft.com/office/drawing/2014/main" id="{1BABE8CF-5E78-4FBE-BDB8-A53A5928BADC}"/>
              </a:ext>
            </a:extLst>
          </p:cNvPr>
          <p:cNvSpPr>
            <a:spLocks noGrp="1"/>
          </p:cNvSpPr>
          <p:nvPr>
            <p:ph type="title"/>
          </p:nvPr>
        </p:nvSpPr>
        <p:spPr>
          <a:xfrm>
            <a:off x="407988" y="306476"/>
            <a:ext cx="10891887" cy="514657"/>
          </a:xfrm>
        </p:spPr>
        <p:txBody>
          <a:bodyPr/>
          <a:lstStyle/>
          <a:p>
            <a:r>
              <a:rPr lang="en-US"/>
              <a:t>Click to edit Master title style</a:t>
            </a:r>
            <a:endParaRPr lang="en-GB" dirty="0"/>
          </a:p>
        </p:txBody>
      </p:sp>
      <p:sp>
        <p:nvSpPr>
          <p:cNvPr id="17" name="Picture Placeholder 3">
            <a:extLst>
              <a:ext uri="{FF2B5EF4-FFF2-40B4-BE49-F238E27FC236}">
                <a16:creationId xmlns:a16="http://schemas.microsoft.com/office/drawing/2014/main" id="{7B3E0887-F426-41C8-BD03-26EA688A4972}"/>
              </a:ext>
            </a:extLst>
          </p:cNvPr>
          <p:cNvSpPr>
            <a:spLocks noGrp="1"/>
          </p:cNvSpPr>
          <p:nvPr>
            <p:ph type="pic" sz="quarter" idx="11"/>
          </p:nvPr>
        </p:nvSpPr>
        <p:spPr>
          <a:xfrm>
            <a:off x="407989" y="1512000"/>
            <a:ext cx="5688000" cy="4773600"/>
          </a:xfrm>
          <a:prstGeom prst="rect">
            <a:avLst/>
          </a:prstGeom>
        </p:spPr>
        <p:txBody>
          <a:bodyPr anchor="ctr"/>
          <a:lstStyle>
            <a:lvl1pPr marL="0" indent="0" algn="ctr">
              <a:buNone/>
              <a:defRPr/>
            </a:lvl1pPr>
          </a:lstStyle>
          <a:p>
            <a:r>
              <a:rPr lang="en-US" dirty="0"/>
              <a:t>Click icon to add picture</a:t>
            </a:r>
            <a:endParaRPr lang="en-GB" dirty="0"/>
          </a:p>
        </p:txBody>
      </p:sp>
      <p:sp>
        <p:nvSpPr>
          <p:cNvPr id="9" name="Slide Number Placeholder 7">
            <a:extLst>
              <a:ext uri="{FF2B5EF4-FFF2-40B4-BE49-F238E27FC236}">
                <a16:creationId xmlns:a16="http://schemas.microsoft.com/office/drawing/2014/main" id="{742FA067-C53E-7049-92E9-D2C250B15D63}"/>
              </a:ext>
            </a:extLst>
          </p:cNvPr>
          <p:cNvSpPr>
            <a:spLocks noGrp="1"/>
          </p:cNvSpPr>
          <p:nvPr>
            <p:ph type="sldNum" sz="quarter" idx="4"/>
          </p:nvPr>
        </p:nvSpPr>
        <p:spPr>
          <a:xfrm>
            <a:off x="5853534" y="6507218"/>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pic>
        <p:nvPicPr>
          <p:cNvPr id="11" name="Picture 10">
            <a:extLst>
              <a:ext uri="{FF2B5EF4-FFF2-40B4-BE49-F238E27FC236}">
                <a16:creationId xmlns:a16="http://schemas.microsoft.com/office/drawing/2014/main" id="{25AD60A3-359C-3D4F-AEAD-45E500B61156}"/>
              </a:ext>
            </a:extLst>
          </p:cNvPr>
          <p:cNvPicPr>
            <a:picLocks noChangeAspect="1"/>
          </p:cNvPicPr>
          <p:nvPr userDrawn="1"/>
        </p:nvPicPr>
        <p:blipFill>
          <a:blip r:embed="rId2" cstate="email">
            <a:lum/>
            <a:extLst>
              <a:ext uri="{28A0092B-C50C-407E-A947-70E740481C1C}">
                <a14:useLocalDpi xmlns:a14="http://schemas.microsoft.com/office/drawing/2010/main"/>
              </a:ext>
            </a:extLst>
          </a:blip>
          <a:stretch>
            <a:fillRect/>
          </a:stretch>
        </p:blipFill>
        <p:spPr>
          <a:xfrm>
            <a:off x="10994400" y="6457590"/>
            <a:ext cx="837587" cy="170996"/>
          </a:xfrm>
          <a:prstGeom prst="rect">
            <a:avLst/>
          </a:prstGeom>
        </p:spPr>
      </p:pic>
    </p:spTree>
    <p:extLst>
      <p:ext uri="{BB962C8B-B14F-4D97-AF65-F5344CB8AC3E}">
        <p14:creationId xmlns:p14="http://schemas.microsoft.com/office/powerpoint/2010/main" val="276939744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Double Line title with arrow spac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65DFF99-9E47-4A73-991E-6FFCE50D27D8}"/>
              </a:ext>
            </a:extLst>
          </p:cNvPr>
          <p:cNvSpPr/>
          <p:nvPr userDrawn="1"/>
        </p:nvSpPr>
        <p:spPr>
          <a:xfrm>
            <a:off x="-1" y="1320176"/>
            <a:ext cx="7086601" cy="4701211"/>
          </a:xfrm>
          <a:custGeom>
            <a:avLst/>
            <a:gdLst>
              <a:gd name="connsiteX0" fmla="*/ 0 w 6307435"/>
              <a:gd name="connsiteY0" fmla="*/ 0 h 5144811"/>
              <a:gd name="connsiteX1" fmla="*/ 1625339 w 6307435"/>
              <a:gd name="connsiteY1" fmla="*/ 0 h 5144811"/>
              <a:gd name="connsiteX2" fmla="*/ 2250365 w 6307435"/>
              <a:gd name="connsiteY2" fmla="*/ 0 h 5144811"/>
              <a:gd name="connsiteX3" fmla="*/ 4987412 w 6307435"/>
              <a:gd name="connsiteY3" fmla="*/ 0 h 5144811"/>
              <a:gd name="connsiteX4" fmla="*/ 6307435 w 6307435"/>
              <a:gd name="connsiteY4" fmla="*/ 2572406 h 5144811"/>
              <a:gd name="connsiteX5" fmla="*/ 4987412 w 6307435"/>
              <a:gd name="connsiteY5" fmla="*/ 5144811 h 5144811"/>
              <a:gd name="connsiteX6" fmla="*/ 2250365 w 6307435"/>
              <a:gd name="connsiteY6" fmla="*/ 5144811 h 5144811"/>
              <a:gd name="connsiteX7" fmla="*/ 1625339 w 6307435"/>
              <a:gd name="connsiteY7" fmla="*/ 5144811 h 5144811"/>
              <a:gd name="connsiteX8" fmla="*/ 0 w 6307435"/>
              <a:gd name="connsiteY8" fmla="*/ 5144811 h 514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7435" h="5144811">
                <a:moveTo>
                  <a:pt x="0" y="0"/>
                </a:moveTo>
                <a:lnTo>
                  <a:pt x="1625339" y="0"/>
                </a:lnTo>
                <a:lnTo>
                  <a:pt x="2250365" y="0"/>
                </a:lnTo>
                <a:lnTo>
                  <a:pt x="4987412" y="0"/>
                </a:lnTo>
                <a:lnTo>
                  <a:pt x="6307435" y="2572406"/>
                </a:lnTo>
                <a:lnTo>
                  <a:pt x="4987412" y="5144811"/>
                </a:lnTo>
                <a:lnTo>
                  <a:pt x="2250365" y="5144811"/>
                </a:lnTo>
                <a:lnTo>
                  <a:pt x="1625339" y="5144811"/>
                </a:lnTo>
                <a:lnTo>
                  <a:pt x="0" y="514481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Slide Number Placeholder 7">
            <a:extLst>
              <a:ext uri="{FF2B5EF4-FFF2-40B4-BE49-F238E27FC236}">
                <a16:creationId xmlns:a16="http://schemas.microsoft.com/office/drawing/2014/main" id="{695D78D4-9D53-DA45-8535-F57414FE5DE9}"/>
              </a:ext>
            </a:extLst>
          </p:cNvPr>
          <p:cNvSpPr>
            <a:spLocks noGrp="1"/>
          </p:cNvSpPr>
          <p:nvPr>
            <p:ph type="sldNum" sz="quarter" idx="4"/>
          </p:nvPr>
        </p:nvSpPr>
        <p:spPr>
          <a:xfrm>
            <a:off x="5853545" y="6495968"/>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pic>
        <p:nvPicPr>
          <p:cNvPr id="11" name="Picture 10">
            <a:extLst>
              <a:ext uri="{FF2B5EF4-FFF2-40B4-BE49-F238E27FC236}">
                <a16:creationId xmlns:a16="http://schemas.microsoft.com/office/drawing/2014/main" id="{9B0F6262-5F55-A54E-BB83-6882713B7D79}"/>
              </a:ext>
            </a:extLst>
          </p:cNvPr>
          <p:cNvPicPr>
            <a:picLocks noChangeAspect="1"/>
          </p:cNvPicPr>
          <p:nvPr userDrawn="1"/>
        </p:nvPicPr>
        <p:blipFill>
          <a:blip r:embed="rId2" cstate="email">
            <a:lum/>
            <a:extLst>
              <a:ext uri="{28A0092B-C50C-407E-A947-70E740481C1C}">
                <a14:useLocalDpi xmlns:a14="http://schemas.microsoft.com/office/drawing/2010/main"/>
              </a:ext>
            </a:extLst>
          </a:blip>
          <a:stretch>
            <a:fillRect/>
          </a:stretch>
        </p:blipFill>
        <p:spPr>
          <a:xfrm>
            <a:off x="10994400" y="6457590"/>
            <a:ext cx="837587" cy="170996"/>
          </a:xfrm>
          <a:prstGeom prst="rect">
            <a:avLst/>
          </a:prstGeom>
        </p:spPr>
      </p:pic>
    </p:spTree>
    <p:extLst>
      <p:ext uri="{BB962C8B-B14F-4D97-AF65-F5344CB8AC3E}">
        <p14:creationId xmlns:p14="http://schemas.microsoft.com/office/powerpoint/2010/main" val="2944388523"/>
      </p:ext>
    </p:extLst>
  </p:cSld>
  <p:clrMapOvr>
    <a:masterClrMapping/>
  </p:clrMapOvr>
  <p:transition>
    <p:fade/>
  </p:transition>
  <p:extLst>
    <p:ext uri="{DCECCB84-F9BA-43D5-87BE-67443E8EF086}">
      <p15:sldGuideLst xmlns:p15="http://schemas.microsoft.com/office/powerpoint/2012/main">
        <p15:guide id="1" pos="456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og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5BC9DFE-B9DF-5244-96D6-DFDABD70666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26AC066-52B5-A149-9909-2D0C9AC10E9E}"/>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5309824" y="5612648"/>
            <a:ext cx="1572352" cy="320999"/>
          </a:xfrm>
          <a:prstGeom prst="rect">
            <a:avLst/>
          </a:prstGeom>
        </p:spPr>
      </p:pic>
      <p:sp>
        <p:nvSpPr>
          <p:cNvPr id="8" name="Title 1">
            <a:extLst>
              <a:ext uri="{FF2B5EF4-FFF2-40B4-BE49-F238E27FC236}">
                <a16:creationId xmlns:a16="http://schemas.microsoft.com/office/drawing/2014/main" id="{3EE12254-15FB-AC46-95B4-508E47B72EC5}"/>
              </a:ext>
            </a:extLst>
          </p:cNvPr>
          <p:cNvSpPr>
            <a:spLocks noGrp="1"/>
          </p:cNvSpPr>
          <p:nvPr>
            <p:ph type="ctrTitle" hasCustomPrompt="1"/>
          </p:nvPr>
        </p:nvSpPr>
        <p:spPr>
          <a:xfrm>
            <a:off x="1539150" y="2729984"/>
            <a:ext cx="9112113" cy="930659"/>
          </a:xfrm>
          <a:prstGeom prst="rect">
            <a:avLst/>
          </a:prstGeom>
        </p:spPr>
        <p:txBody>
          <a:bodyPr rIns="0" bIns="72000" anchor="b" anchorCtr="0">
            <a:noAutofit/>
          </a:bodyPr>
          <a:lstStyle>
            <a:lvl1pPr algn="ctr">
              <a:defRPr sz="5200" b="1">
                <a:solidFill>
                  <a:schemeClr val="bg1"/>
                </a:solidFill>
                <a:latin typeface="Arial" pitchFamily="34" charset="0"/>
                <a:cs typeface="Arial" pitchFamily="34" charset="0"/>
              </a:defRPr>
            </a:lvl1pPr>
          </a:lstStyle>
          <a:p>
            <a:r>
              <a:rPr lang="en-US" dirty="0"/>
              <a:t>Add content</a:t>
            </a:r>
            <a:endParaRPr lang="en-GB" dirty="0"/>
          </a:p>
        </p:txBody>
      </p:sp>
      <p:sp>
        <p:nvSpPr>
          <p:cNvPr id="9" name="Rectangle 8">
            <a:extLst>
              <a:ext uri="{FF2B5EF4-FFF2-40B4-BE49-F238E27FC236}">
                <a16:creationId xmlns:a16="http://schemas.microsoft.com/office/drawing/2014/main" id="{F1DFD2E8-AC82-1141-B22F-BDE8B69EF62C}"/>
              </a:ext>
            </a:extLst>
          </p:cNvPr>
          <p:cNvSpPr/>
          <p:nvPr userDrawn="1"/>
        </p:nvSpPr>
        <p:spPr>
          <a:xfrm>
            <a:off x="2311685" y="2435086"/>
            <a:ext cx="7572054" cy="1520687"/>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7">
            <a:extLst>
              <a:ext uri="{FF2B5EF4-FFF2-40B4-BE49-F238E27FC236}">
                <a16:creationId xmlns:a16="http://schemas.microsoft.com/office/drawing/2014/main" id="{3EC78BC9-52DF-5745-AE8C-3B9D806D313D}"/>
              </a:ext>
            </a:extLst>
          </p:cNvPr>
          <p:cNvSpPr>
            <a:spLocks noGrp="1"/>
          </p:cNvSpPr>
          <p:nvPr>
            <p:ph type="sldNum" sz="quarter" idx="4"/>
          </p:nvPr>
        </p:nvSpPr>
        <p:spPr>
          <a:xfrm>
            <a:off x="5852751" y="6507218"/>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spTree>
    <p:extLst>
      <p:ext uri="{BB962C8B-B14F-4D97-AF65-F5344CB8AC3E}">
        <p14:creationId xmlns:p14="http://schemas.microsoft.com/office/powerpoint/2010/main" val="366106058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 Full Scree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6C5A090-71C7-854E-B23F-E19A0C6BF52B}"/>
              </a:ext>
            </a:extLst>
          </p:cNvPr>
          <p:cNvSpPr>
            <a:spLocks noGrp="1"/>
          </p:cNvSpPr>
          <p:nvPr>
            <p:ph type="pic" sz="quarter" idx="10"/>
          </p:nvPr>
        </p:nvSpPr>
        <p:spPr>
          <a:xfrm>
            <a:off x="0" y="14343"/>
            <a:ext cx="12192000" cy="6858000"/>
          </a:xfrm>
        </p:spPr>
        <p:txBody>
          <a:bodyPr/>
          <a:lstStyle>
            <a:lvl1pPr>
              <a:defRPr>
                <a:ln>
                  <a:noFill/>
                </a:ln>
                <a:noFill/>
              </a:defRPr>
            </a:lvl1pPr>
          </a:lstStyle>
          <a:p>
            <a:r>
              <a:rPr lang="en-US" dirty="0"/>
              <a:t>Click icon to add picture</a:t>
            </a:r>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2729984"/>
            <a:ext cx="9112113" cy="930659"/>
          </a:xfrm>
          <a:prstGeom prst="rect">
            <a:avLst/>
          </a:prstGeom>
        </p:spPr>
        <p:txBody>
          <a:bodyPr rIns="0" bIns="72000" anchor="b" anchorCtr="0">
            <a:noAutofit/>
          </a:bodyPr>
          <a:lstStyle>
            <a:lvl1pPr algn="ctr">
              <a:defRPr sz="5200" b="1" baseline="0">
                <a:solidFill>
                  <a:schemeClr val="bg1"/>
                </a:solidFill>
                <a:latin typeface="Arial" pitchFamily="34" charset="0"/>
                <a:cs typeface="Arial" pitchFamily="34" charset="0"/>
              </a:defRPr>
            </a:lvl1pPr>
          </a:lstStyle>
          <a:p>
            <a:r>
              <a:rPr lang="en-US"/>
              <a:t>Presentation title</a:t>
            </a:r>
            <a:endParaRPr lang="en-GB" dirty="0"/>
          </a:p>
        </p:txBody>
      </p:sp>
      <p:sp>
        <p:nvSpPr>
          <p:cNvPr id="7" name="Footer Placeholder 1">
            <a:extLst>
              <a:ext uri="{FF2B5EF4-FFF2-40B4-BE49-F238E27FC236}">
                <a16:creationId xmlns:a16="http://schemas.microsoft.com/office/drawing/2014/main" id="{8D59CAB7-0074-F54B-8BC6-195993925719}"/>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14" name="Slide Number Placeholder 7">
            <a:extLst>
              <a:ext uri="{FF2B5EF4-FFF2-40B4-BE49-F238E27FC236}">
                <a16:creationId xmlns:a16="http://schemas.microsoft.com/office/drawing/2014/main" id="{3AD39160-7AA1-5F4B-8C2B-51C9C82CF487}"/>
              </a:ext>
            </a:extLst>
          </p:cNvPr>
          <p:cNvSpPr>
            <a:spLocks noGrp="1"/>
          </p:cNvSpPr>
          <p:nvPr>
            <p:ph type="sldNum" sz="quarter" idx="4"/>
          </p:nvPr>
        </p:nvSpPr>
        <p:spPr>
          <a:xfrm>
            <a:off x="5865397" y="6507087"/>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7" name="Picture 16">
            <a:extLst>
              <a:ext uri="{FF2B5EF4-FFF2-40B4-BE49-F238E27FC236}">
                <a16:creationId xmlns:a16="http://schemas.microsoft.com/office/drawing/2014/main" id="{61949008-0EA7-A34D-A4FD-F27F617BAA0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
        <p:nvSpPr>
          <p:cNvPr id="8" name="Text Placeholder 3"/>
          <p:cNvSpPr>
            <a:spLocks noGrp="1"/>
          </p:cNvSpPr>
          <p:nvPr>
            <p:ph type="body" sz="quarter" idx="11" hasCustomPrompt="1"/>
          </p:nvPr>
        </p:nvSpPr>
        <p:spPr>
          <a:xfrm>
            <a:off x="6520441" y="4913313"/>
            <a:ext cx="4692072" cy="982662"/>
          </a:xfrm>
        </p:spPr>
        <p:txBody>
          <a:bodyPr/>
          <a:lstStyle>
            <a:lvl1pPr marL="0" indent="0" algn="r">
              <a:buNone/>
              <a:defRPr>
                <a:solidFill>
                  <a:schemeClr val="bg1"/>
                </a:solidFill>
              </a:defRPr>
            </a:lvl1pPr>
          </a:lstStyle>
          <a:p>
            <a:pPr lvl="0"/>
            <a:r>
              <a:rPr lang="en-GB" dirty="0"/>
              <a:t>Subheading</a:t>
            </a:r>
          </a:p>
        </p:txBody>
      </p:sp>
    </p:spTree>
    <p:extLst>
      <p:ext uri="{BB962C8B-B14F-4D97-AF65-F5344CB8AC3E}">
        <p14:creationId xmlns:p14="http://schemas.microsoft.com/office/powerpoint/2010/main" val="1351581567"/>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2254-15FB-AC46-95B4-508E47B72EC5}"/>
              </a:ext>
            </a:extLst>
          </p:cNvPr>
          <p:cNvSpPr>
            <a:spLocks noGrp="1"/>
          </p:cNvSpPr>
          <p:nvPr>
            <p:ph type="ctrTitle" hasCustomPrompt="1"/>
          </p:nvPr>
        </p:nvSpPr>
        <p:spPr>
          <a:xfrm>
            <a:off x="2517836" y="3626096"/>
            <a:ext cx="7178040" cy="930659"/>
          </a:xfrm>
          <a:prstGeom prst="rect">
            <a:avLst/>
          </a:prstGeom>
        </p:spPr>
        <p:txBody>
          <a:bodyPr rIns="0" bIns="72000" anchor="b" anchorCtr="0">
            <a:noAutofit/>
          </a:bodyPr>
          <a:lstStyle>
            <a:lvl1pPr algn="ctr">
              <a:defRPr sz="5200" b="1">
                <a:solidFill>
                  <a:schemeClr val="bg1"/>
                </a:solidFill>
                <a:latin typeface="Arial" pitchFamily="34" charset="0"/>
                <a:cs typeface="Arial" pitchFamily="34" charset="0"/>
              </a:defRPr>
            </a:lvl1pPr>
          </a:lstStyle>
          <a:p>
            <a:r>
              <a:rPr lang="en-US" dirty="0"/>
              <a:t>Creating a safe and secure world, together.</a:t>
            </a:r>
            <a:endParaRPr lang="en-GB" dirty="0"/>
          </a:p>
        </p:txBody>
      </p:sp>
    </p:spTree>
    <p:extLst>
      <p:ext uri="{BB962C8B-B14F-4D97-AF65-F5344CB8AC3E}">
        <p14:creationId xmlns:p14="http://schemas.microsoft.com/office/powerpoint/2010/main" val="163415923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_Double Line title with arrow space">
    <p:spTree>
      <p:nvGrpSpPr>
        <p:cNvPr id="1" name=""/>
        <p:cNvGrpSpPr/>
        <p:nvPr/>
      </p:nvGrpSpPr>
      <p:grpSpPr>
        <a:xfrm>
          <a:off x="0" y="0"/>
          <a:ext cx="0" cy="0"/>
          <a:chOff x="0" y="0"/>
          <a:chExt cx="0" cy="0"/>
        </a:xfrm>
      </p:grpSpPr>
      <p:sp>
        <p:nvSpPr>
          <p:cNvPr id="9" name="Slide Number Placeholder 7">
            <a:extLst>
              <a:ext uri="{FF2B5EF4-FFF2-40B4-BE49-F238E27FC236}">
                <a16:creationId xmlns:a16="http://schemas.microsoft.com/office/drawing/2014/main" id="{695D78D4-9D53-DA45-8535-F57414FE5DE9}"/>
              </a:ext>
            </a:extLst>
          </p:cNvPr>
          <p:cNvSpPr>
            <a:spLocks noGrp="1"/>
          </p:cNvSpPr>
          <p:nvPr>
            <p:ph type="sldNum" sz="quarter" idx="4"/>
          </p:nvPr>
        </p:nvSpPr>
        <p:spPr>
          <a:xfrm>
            <a:off x="5853545" y="6495968"/>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pic>
        <p:nvPicPr>
          <p:cNvPr id="11" name="Picture 10">
            <a:extLst>
              <a:ext uri="{FF2B5EF4-FFF2-40B4-BE49-F238E27FC236}">
                <a16:creationId xmlns:a16="http://schemas.microsoft.com/office/drawing/2014/main" id="{9B0F6262-5F55-A54E-BB83-6882713B7D79}"/>
              </a:ext>
            </a:extLst>
          </p:cNvPr>
          <p:cNvPicPr>
            <a:picLocks noChangeAspect="1"/>
          </p:cNvPicPr>
          <p:nvPr userDrawn="1"/>
        </p:nvPicPr>
        <p:blipFill>
          <a:blip r:embed="rId2" cstate="email">
            <a:lum/>
            <a:extLst>
              <a:ext uri="{28A0092B-C50C-407E-A947-70E740481C1C}">
                <a14:useLocalDpi xmlns:a14="http://schemas.microsoft.com/office/drawing/2010/main"/>
              </a:ext>
            </a:extLst>
          </a:blip>
          <a:stretch>
            <a:fillRect/>
          </a:stretch>
        </p:blipFill>
        <p:spPr>
          <a:xfrm>
            <a:off x="10994400" y="6457590"/>
            <a:ext cx="837587" cy="170996"/>
          </a:xfrm>
          <a:prstGeom prst="rect">
            <a:avLst/>
          </a:prstGeom>
        </p:spPr>
      </p:pic>
      <p:sp>
        <p:nvSpPr>
          <p:cNvPr id="6" name="Title 8">
            <a:extLst>
              <a:ext uri="{FF2B5EF4-FFF2-40B4-BE49-F238E27FC236}">
                <a16:creationId xmlns:a16="http://schemas.microsoft.com/office/drawing/2014/main" id="{4A120EE9-135C-4329-A923-454D7D7E4C28}"/>
              </a:ext>
            </a:extLst>
          </p:cNvPr>
          <p:cNvSpPr>
            <a:spLocks noGrp="1"/>
          </p:cNvSpPr>
          <p:nvPr>
            <p:ph type="title"/>
          </p:nvPr>
        </p:nvSpPr>
        <p:spPr>
          <a:xfrm>
            <a:off x="560388" y="458877"/>
            <a:ext cx="10891887" cy="538510"/>
          </a:xfrm>
        </p:spPr>
        <p:txBody>
          <a:bodyPr/>
          <a:lstStyle/>
          <a:p>
            <a:r>
              <a:rPr lang="en-US"/>
              <a:t>Click to edit Master title style</a:t>
            </a:r>
            <a:endParaRPr lang="en-US" dirty="0"/>
          </a:p>
        </p:txBody>
      </p:sp>
      <p:sp>
        <p:nvSpPr>
          <p:cNvPr id="7" name="Slide Number Placeholder 12">
            <a:extLst>
              <a:ext uri="{FF2B5EF4-FFF2-40B4-BE49-F238E27FC236}">
                <a16:creationId xmlns:a16="http://schemas.microsoft.com/office/drawing/2014/main" id="{44B1BEA6-FD6A-468B-A3CD-0F1B308A22D3}"/>
              </a:ext>
            </a:extLst>
          </p:cNvPr>
          <p:cNvSpPr txBox="1">
            <a:spLocks/>
          </p:cNvSpPr>
          <p:nvPr userDrawn="1"/>
        </p:nvSpPr>
        <p:spPr>
          <a:xfrm>
            <a:off x="6006331" y="6651345"/>
            <a:ext cx="242455" cy="165095"/>
          </a:xfrm>
          <a:prstGeom prst="rect">
            <a:avLst/>
          </a:prstGeom>
        </p:spPr>
        <p:txBody>
          <a:bodyPr vert="horz" lIns="0" tIns="0" rIns="91440" bIns="45720" rtlCol="0" anchor="t"/>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spTree>
    <p:extLst>
      <p:ext uri="{BB962C8B-B14F-4D97-AF65-F5344CB8AC3E}">
        <p14:creationId xmlns:p14="http://schemas.microsoft.com/office/powerpoint/2010/main" val="629367875"/>
      </p:ext>
    </p:extLst>
  </p:cSld>
  <p:clrMapOvr>
    <a:masterClrMapping/>
  </p:clrMapOvr>
  <p:transition>
    <p:fade/>
  </p:transition>
  <p:extLst>
    <p:ext uri="{DCECCB84-F9BA-43D5-87BE-67443E8EF086}">
      <p15:sldGuideLst xmlns:p15="http://schemas.microsoft.com/office/powerpoint/2012/main">
        <p15:guide id="1" pos="456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_Log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3332EA-7D2F-4984-83D8-D5BACEEEB2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61347" y="3005700"/>
            <a:ext cx="4266639" cy="871042"/>
          </a:xfrm>
          <a:prstGeom prst="rect">
            <a:avLst/>
          </a:prstGeom>
        </p:spPr>
      </p:pic>
    </p:spTree>
    <p:extLst>
      <p:ext uri="{BB962C8B-B14F-4D97-AF65-F5344CB8AC3E}">
        <p14:creationId xmlns:p14="http://schemas.microsoft.com/office/powerpoint/2010/main" val="125767111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n-US" noProof="0"/>
              <a:t>Click to edit Master title style</a:t>
            </a:r>
            <a:endParaRPr lang="en-GB" noProof="0"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25242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en-US" noProof="0"/>
              <a:t>Click to edit Master title style</a:t>
            </a:r>
            <a:endParaRPr lang="en-GB" noProof="0"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fld id="{1F9775C5-1D1F-4029-866F-43F86C2AD6B1}" type="datetime3">
              <a:rPr lang="en-GB" noProof="0" smtClean="0">
                <a:latin typeface="+mn-lt"/>
              </a:rPr>
              <a:t>2 July, 2025</a:t>
            </a:fld>
            <a:endParaRPr lang="en-GB" noProof="0"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custDataLst>
              <p:tags r:id="rId1"/>
            </p:custDataLst>
          </p:nvPr>
        </p:nvSpPr>
        <p:spPr/>
        <p:txBody>
          <a:bodyPr rtlCol="0"/>
          <a:lstStyle>
            <a:lvl1pPr>
              <a:defRPr lang="en-GB"/>
            </a:lvl1p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IN-CONFIDENCE </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a:xfrm>
            <a:off x="5759670" y="6332220"/>
            <a:ext cx="523240" cy="247651"/>
          </a:xfr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0285303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n-US" noProof="0"/>
              <a:t>Click icon to add picture</a:t>
            </a:r>
            <a:endParaRPr lang="en-GB" noProof="0"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330359FE-2229-4DBE-9BC9-9017BD36FB89}" type="datetime3">
              <a:rPr lang="en-GB" noProof="0" smtClean="0">
                <a:latin typeface="+mn-lt"/>
              </a:rPr>
              <a:t>2 July, 2025</a:t>
            </a:fld>
            <a:endParaRPr lang="en-GB" noProof="0"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custDataLst>
              <p:tags r:id="rId1"/>
            </p:custDataLst>
          </p:nvPr>
        </p:nvSpPr>
        <p:spPr/>
        <p:txBody>
          <a:bodyPr rtlCol="0"/>
          <a:lstStyle>
            <a:lvl1pPr>
              <a:defRPr lang="en-GB"/>
            </a:lvl1p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IN-CONFIDENCE </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a:xfrm>
            <a:off x="5831881" y="6332220"/>
            <a:ext cx="523240" cy="247651"/>
          </a:xfr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2967497794"/>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en-US" noProof="0"/>
              <a:t>Click icon to add picture</a:t>
            </a:r>
            <a:endParaRPr lang="en-GB" noProof="0"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n-US" noProof="0"/>
              <a:t>Click to edit Master title style</a:t>
            </a:r>
            <a:endParaRPr lang="en-GB" noProof="0"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3547445925"/>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en-US" noProof="0"/>
              <a:t>Click icon to add chart</a:t>
            </a:r>
            <a:endParaRPr lang="en-GB" noProof="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42DCBE57-62E5-4EB7-B62D-7461DC49BDBE}" type="datetime3">
              <a:rPr lang="en-GB" noProof="0" smtClean="0">
                <a:latin typeface="+mn-lt"/>
              </a:rPr>
              <a:t>2 July, 2025</a:t>
            </a:fld>
            <a:endParaRPr lang="en-GB" noProof="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custDataLst>
              <p:tags r:id="rId1"/>
            </p:custDataLst>
          </p:nvPr>
        </p:nvSpPr>
        <p:spPr/>
        <p:txBody>
          <a:bodyPr rtlCol="0"/>
          <a:lstStyle>
            <a:lvl1pPr>
              <a:defRPr lang="en-GB"/>
            </a:lvl1pPr>
          </a:lstStyle>
          <a:p>
            <a:r>
              <a:rPr lang="en-GB" sz="1000">
                <a:solidFill>
                  <a:srgbClr val="F00000"/>
                </a:solidFill>
                <a:latin typeface="Arial" panose="020B0604020202020204" pitchFamily="34" charset="0"/>
              </a:rPr>
              <a:t>Classification: IN-CONFIDENCE </a:t>
            </a:r>
            <a:endParaRPr lang="en-GB" sz="100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a:xfrm>
            <a:off x="5643880" y="6332219"/>
            <a:ext cx="523240" cy="247651"/>
          </a:xfrm>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85842669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n-US" noProof="0"/>
              <a:t>Click icon to add table</a:t>
            </a:r>
            <a:endParaRPr lang="en-GB" noProof="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fld id="{30B4C443-6C0B-4769-8F09-A4A772806B24}" type="datetime3">
              <a:rPr lang="en-GB" noProof="0" smtClean="0">
                <a:latin typeface="+mn-lt"/>
              </a:rPr>
              <a:t>2 July, 2025</a:t>
            </a:fld>
            <a:endParaRPr lang="en-GB" noProof="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custDataLst>
              <p:tags r:id="rId1"/>
            </p:custDataLst>
          </p:nvPr>
        </p:nvSpPr>
        <p:spPr/>
        <p:txBody>
          <a:bodyPr rtlCol="0"/>
          <a:lstStyle>
            <a:lvl1pPr>
              <a:defRPr lang="en-GB"/>
            </a:lvl1pPr>
          </a:lstStyle>
          <a:p>
            <a:r>
              <a:rPr lang="en-GB" sz="1000">
                <a:solidFill>
                  <a:srgbClr val="F00000"/>
                </a:solidFill>
                <a:latin typeface="Arial" panose="020B0604020202020204" pitchFamily="34" charset="0"/>
              </a:rPr>
              <a:t>Classification: IN-CONFIDENCE </a:t>
            </a:r>
            <a:endParaRPr lang="en-GB" sz="100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a:xfrm>
            <a:off x="5834380" y="6332219"/>
            <a:ext cx="523240" cy="247651"/>
          </a:xfrm>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135203348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en-US" noProof="0"/>
              <a:t>Click to edit Master title style</a:t>
            </a:r>
            <a:endParaRPr lang="en-GB" noProof="0"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en-GB" sz="20000" b="1" noProof="0"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33682271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 Full Screen Imag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6C5A090-71C7-854E-B23F-E19A0C6BF52B}"/>
              </a:ext>
            </a:extLst>
          </p:cNvPr>
          <p:cNvSpPr>
            <a:spLocks noGrp="1"/>
          </p:cNvSpPr>
          <p:nvPr>
            <p:ph type="pic" sz="quarter" idx="10"/>
          </p:nvPr>
        </p:nvSpPr>
        <p:spPr>
          <a:xfrm>
            <a:off x="-794" y="0"/>
            <a:ext cx="12192000" cy="6858000"/>
          </a:xfrm>
        </p:spPr>
        <p:txBody>
          <a:bodyPr/>
          <a:lstStyle>
            <a:lvl1pPr>
              <a:defRPr>
                <a:ln>
                  <a:noFill/>
                </a:ln>
                <a:noFill/>
              </a:defRPr>
            </a:lvl1pPr>
          </a:lstStyle>
          <a:p>
            <a:r>
              <a:rPr lang="en-US" dirty="0"/>
              <a:t>Click icon to add picture</a:t>
            </a:r>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2729984"/>
            <a:ext cx="9112113" cy="930659"/>
          </a:xfrm>
          <a:prstGeom prst="rect">
            <a:avLst/>
          </a:prstGeom>
        </p:spPr>
        <p:txBody>
          <a:bodyPr rIns="0" bIns="72000" anchor="b" anchorCtr="0">
            <a:noAutofit/>
          </a:bodyPr>
          <a:lstStyle>
            <a:lvl1pPr algn="ctr">
              <a:defRPr sz="5200" b="1">
                <a:solidFill>
                  <a:schemeClr val="bg1"/>
                </a:solidFill>
                <a:latin typeface="Arial" pitchFamily="34" charset="0"/>
                <a:cs typeface="Arial" pitchFamily="34" charset="0"/>
              </a:defRPr>
            </a:lvl1pPr>
          </a:lstStyle>
          <a:p>
            <a:r>
              <a:rPr lang="en-US" dirty="0"/>
              <a:t>Presentation title</a:t>
            </a:r>
            <a:endParaRPr lang="en-GB" dirty="0"/>
          </a:p>
        </p:txBody>
      </p:sp>
      <p:sp>
        <p:nvSpPr>
          <p:cNvPr id="5" name="Footer Placeholder 1">
            <a:extLst>
              <a:ext uri="{FF2B5EF4-FFF2-40B4-BE49-F238E27FC236}">
                <a16:creationId xmlns:a16="http://schemas.microsoft.com/office/drawing/2014/main" id="{EED04925-0D68-F14C-972B-571343CC1A6D}"/>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8" name="Slide Number Placeholder 7">
            <a:extLst>
              <a:ext uri="{FF2B5EF4-FFF2-40B4-BE49-F238E27FC236}">
                <a16:creationId xmlns:a16="http://schemas.microsoft.com/office/drawing/2014/main" id="{6A5E6E45-8EC4-8A41-9123-921761AEA182}"/>
              </a:ext>
            </a:extLst>
          </p:cNvPr>
          <p:cNvSpPr>
            <a:spLocks noGrp="1"/>
          </p:cNvSpPr>
          <p:nvPr>
            <p:ph type="sldNum" sz="quarter" idx="4"/>
          </p:nvPr>
        </p:nvSpPr>
        <p:spPr>
          <a:xfrm>
            <a:off x="5852751" y="6507218"/>
            <a:ext cx="242455" cy="165095"/>
          </a:xfrm>
          <a:prstGeom prst="rect">
            <a:avLst/>
          </a:prstGeom>
        </p:spPr>
        <p:txBody>
          <a:bodyPr vert="horz" lIns="0" tIns="0" rIns="91440" bIns="45720" rtlCol="0" anchor="t"/>
          <a:lstStyle>
            <a:lvl1pPr algn="l">
              <a:defRPr sz="800">
                <a:solidFill>
                  <a:schemeClr val="bg1"/>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11" name="Picture 10">
            <a:extLst>
              <a:ext uri="{FF2B5EF4-FFF2-40B4-BE49-F238E27FC236}">
                <a16:creationId xmlns:a16="http://schemas.microsoft.com/office/drawing/2014/main" id="{7ABD4E0E-43AF-F443-80BA-BBEE17610984}"/>
              </a:ext>
            </a:extLst>
          </p:cNvPr>
          <p:cNvPicPr>
            <a:picLocks noChangeAspect="1"/>
          </p:cNvPicPr>
          <p:nvPr userDrawn="1"/>
        </p:nvPicPr>
        <p:blipFill>
          <a:blip r:embed="rId2" cstate="email">
            <a:lum bright="100000"/>
            <a:extLst>
              <a:ext uri="{28A0092B-C50C-407E-A947-70E740481C1C}">
                <a14:useLocalDpi xmlns:a14="http://schemas.microsoft.com/office/drawing/2010/main"/>
              </a:ext>
            </a:extLst>
          </a:blip>
          <a:stretch>
            <a:fillRect/>
          </a:stretch>
        </p:blipFill>
        <p:spPr>
          <a:xfrm>
            <a:off x="10994400" y="6458400"/>
            <a:ext cx="828794" cy="169200"/>
          </a:xfrm>
          <a:prstGeom prst="rect">
            <a:avLst/>
          </a:prstGeom>
        </p:spPr>
      </p:pic>
      <p:sp>
        <p:nvSpPr>
          <p:cNvPr id="7" name="Text Placeholder 3"/>
          <p:cNvSpPr>
            <a:spLocks noGrp="1"/>
          </p:cNvSpPr>
          <p:nvPr>
            <p:ph type="body" sz="quarter" idx="11" hasCustomPrompt="1"/>
          </p:nvPr>
        </p:nvSpPr>
        <p:spPr>
          <a:xfrm>
            <a:off x="6520441" y="4913313"/>
            <a:ext cx="4692072" cy="982662"/>
          </a:xfrm>
        </p:spPr>
        <p:txBody>
          <a:bodyPr/>
          <a:lstStyle>
            <a:lvl1pPr marL="0" indent="0" algn="r">
              <a:buNone/>
              <a:defRPr>
                <a:solidFill>
                  <a:schemeClr val="bg1"/>
                </a:solidFill>
              </a:defRPr>
            </a:lvl1pPr>
          </a:lstStyle>
          <a:p>
            <a:pPr lvl="0"/>
            <a:r>
              <a:rPr lang="en-GB" dirty="0"/>
              <a:t>Subheading</a:t>
            </a:r>
          </a:p>
        </p:txBody>
      </p:sp>
    </p:spTree>
    <p:extLst>
      <p:ext uri="{BB962C8B-B14F-4D97-AF65-F5344CB8AC3E}">
        <p14:creationId xmlns:p14="http://schemas.microsoft.com/office/powerpoint/2010/main" val="1351179083"/>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n-US" noProof="0"/>
              <a:t>Click icon to add picture</a:t>
            </a:r>
            <a:endParaRPr lang="en-GB" noProof="0"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n-US" noProof="0"/>
              <a:t>Click icon to add picture</a:t>
            </a:r>
            <a:endParaRPr lang="en-GB" noProof="0"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n-US" noProof="0"/>
              <a:t>Click icon to add picture</a:t>
            </a:r>
            <a:endParaRPr lang="en-GB" noProof="0"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n-US" noProof="0"/>
              <a:t>Click icon to add picture</a:t>
            </a:r>
            <a:endParaRPr lang="en-GB" noProof="0"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4F8CD15C-8AC2-428D-9543-4BDD6B459268}" type="datetime3">
              <a:rPr lang="en-GB" noProof="0" smtClean="0">
                <a:latin typeface="+mn-lt"/>
              </a:rPr>
              <a:t>2 July, 2025</a:t>
            </a:fld>
            <a:endParaRPr lang="en-GB" noProof="0"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custDataLst>
              <p:tags r:id="rId1"/>
            </p:custDataLst>
          </p:nvPr>
        </p:nvSpPr>
        <p:spPr/>
        <p:txBody>
          <a:bodyPr rtlCol="0"/>
          <a:lstStyle>
            <a:lvl1pPr>
              <a:defRPr lang="en-GB"/>
            </a:lvl1pPr>
          </a:lstStyle>
          <a:p>
            <a:r>
              <a:rPr lang="en-GB" sz="1000">
                <a:solidFill>
                  <a:srgbClr val="F00000"/>
                </a:solidFill>
                <a:latin typeface="Arial" panose="020B0604020202020204" pitchFamily="34" charset="0"/>
              </a:rPr>
              <a:t>Classification: IN-CONFIDENCE </a:t>
            </a:r>
            <a:endParaRPr lang="en-GB" sz="100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a:xfrm>
            <a:off x="5839052" y="6331512"/>
            <a:ext cx="523240" cy="247651"/>
          </a:xfr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4629531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FA7FD601-E335-46A4-B6D1-8C51D838A3F8}" type="datetime3">
              <a:rPr lang="en-GB" noProof="0" smtClean="0">
                <a:latin typeface="+mn-lt"/>
              </a:rPr>
              <a:t>2 July, 2025</a:t>
            </a:fld>
            <a:endParaRPr lang="en-GB" noProof="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custDataLst>
              <p:tags r:id="rId1"/>
            </p:custDataLst>
          </p:nvPr>
        </p:nvSpPr>
        <p:spPr/>
        <p:txBody>
          <a:bodyPr rtlCol="0"/>
          <a:lstStyle>
            <a:lvl1pPr>
              <a:defRPr lang="en-GB"/>
            </a:lvl1p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IN-CONFIDENCE </a:t>
            </a:r>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a:xfrm>
            <a:off x="5834380" y="6336724"/>
            <a:ext cx="523240" cy="247651"/>
          </a:xfrm>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4145970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F9F0C27A-D99A-45AE-9F10-172AB4C51177}" type="datetime3">
              <a:rPr lang="en-GB" noProof="0" smtClean="0">
                <a:latin typeface="+mn-lt"/>
              </a:rPr>
              <a:t>2 July, 2025</a:t>
            </a:fld>
            <a:endParaRPr lang="en-GB" noProof="0"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custDataLst>
              <p:tags r:id="rId1"/>
            </p:custDataLst>
          </p:nvPr>
        </p:nvSpPr>
        <p:spPr/>
        <p:txBody>
          <a:bodyPr rtlCol="0"/>
          <a:lstStyle>
            <a:lvl1pPr>
              <a:defRPr lang="en-GB"/>
            </a:lvl1pPr>
          </a:lstStyle>
          <a:p>
            <a:r>
              <a:rPr lang="en-GB" sz="1000">
                <a:solidFill>
                  <a:srgbClr val="F00000"/>
                </a:solidFill>
                <a:latin typeface="Arial" panose="020B0604020202020204" pitchFamily="34" charset="0"/>
              </a:rPr>
              <a:t>Classification: IN-CONFIDENCE </a:t>
            </a:r>
            <a:endParaRPr lang="en-GB" sz="100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a:xfrm>
            <a:off x="5834380" y="6332220"/>
            <a:ext cx="523240" cy="247651"/>
          </a:xfr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140554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fld id="{71BA7EF7-D1D9-4DD4-9F99-6A8FB659F338}" type="datetime3">
              <a:rPr lang="en-GB" noProof="0" smtClean="0">
                <a:latin typeface="+mn-lt"/>
              </a:rPr>
              <a:t>2 July, 2025</a:t>
            </a:fld>
            <a:endParaRPr lang="en-GB" noProof="0"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custDataLst>
              <p:tags r:id="rId1"/>
            </p:custDataLst>
          </p:nvPr>
        </p:nvSpPr>
        <p:spPr/>
        <p:txBody>
          <a:bodyPr rtlCol="0"/>
          <a:lstStyle>
            <a:lvl1pPr>
              <a:defRPr lang="en-GB"/>
            </a:lvl1pPr>
          </a:lstStyle>
          <a:p>
            <a:r>
              <a:rPr lang="en-GB" sz="1000">
                <a:solidFill>
                  <a:srgbClr val="F00000"/>
                </a:solidFill>
                <a:latin typeface="Arial" panose="020B0604020202020204" pitchFamily="34" charset="0"/>
              </a:rPr>
              <a:t>Classification: IN-CONFIDENCE </a:t>
            </a:r>
            <a:endParaRPr lang="en-GB" sz="100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a:xfrm>
            <a:off x="5825990" y="6323907"/>
            <a:ext cx="523240" cy="247651"/>
          </a:xfr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9563016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DA8A066B-89DD-465C-91FB-6442FE9D56B8}" type="datetime3">
              <a:rPr lang="en-GB" noProof="0" smtClean="0">
                <a:latin typeface="+mn-lt"/>
              </a:rPr>
              <a:t>2 July, 2025</a:t>
            </a:fld>
            <a:endParaRPr lang="en-GB" noProof="0"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custDataLst>
              <p:tags r:id="rId1"/>
            </p:custDataLst>
          </p:nvPr>
        </p:nvSpPr>
        <p:spPr/>
        <p:txBody>
          <a:bodyPr rtlCol="0"/>
          <a:lstStyle>
            <a:lvl1pPr>
              <a:defRPr lang="en-GB"/>
            </a:lvl1p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IN-CONFIDENCE </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a:xfrm>
            <a:off x="6138027" y="6323906"/>
            <a:ext cx="523240" cy="247651"/>
          </a:xfr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2166903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n-US" noProof="0"/>
              <a:t>Click icon to add picture</a:t>
            </a:r>
            <a:endParaRPr lang="en-GB" noProof="0"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2944996286"/>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D11A-5015-3030-9E63-CD5F82AE0D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EEB46A-BC79-8B6A-C519-AA1D235FAB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54192A-92A8-747E-E4DB-42D5EC08B058}"/>
              </a:ext>
            </a:extLst>
          </p:cNvPr>
          <p:cNvSpPr>
            <a:spLocks noGrp="1"/>
          </p:cNvSpPr>
          <p:nvPr>
            <p:ph type="dt" sz="half" idx="10"/>
          </p:nvPr>
        </p:nvSpPr>
        <p:spPr/>
        <p:txBody>
          <a:bodyPr/>
          <a:lstStyle/>
          <a:p>
            <a:fld id="{FCA75B68-DA10-42F4-97FE-6E9FFE136517}" type="datetimeFigureOut">
              <a:rPr lang="en-GB" smtClean="0"/>
              <a:t>02/07/2025</a:t>
            </a:fld>
            <a:endParaRPr lang="en-GB"/>
          </a:p>
        </p:txBody>
      </p:sp>
      <p:sp>
        <p:nvSpPr>
          <p:cNvPr id="5" name="Footer Placeholder 4">
            <a:extLst>
              <a:ext uri="{FF2B5EF4-FFF2-40B4-BE49-F238E27FC236}">
                <a16:creationId xmlns:a16="http://schemas.microsoft.com/office/drawing/2014/main" id="{6BF0D547-6E90-8C61-0346-BD09A6C1FA9B}"/>
              </a:ext>
            </a:extLst>
          </p:cNvPr>
          <p:cNvSpPr>
            <a:spLocks noGrp="1"/>
          </p:cNvSpPr>
          <p:nvPr>
            <p:ph type="ftr" sz="quarter" idx="11"/>
            <p:custDataLst>
              <p:tags r:id="rId1"/>
            </p:custDataLst>
          </p:nvPr>
        </p:nvSpPr>
        <p:spPr>
          <a:xfrm>
            <a:off x="0" y="6356350"/>
            <a:ext cx="12192000" cy="365125"/>
          </a:xfrm>
        </p:spPr>
        <p:txBody>
          <a:bodyPr/>
          <a:lstStyle>
            <a:lvl1pPr algn="l">
              <a:defRPr lang="en-GB"/>
            </a:lvl1pPr>
          </a:lstStyle>
          <a:p>
            <a:endParaRPr lang="en-GB" sz="1000">
              <a:solidFill>
                <a:srgbClr val="000000"/>
              </a:solidFill>
              <a:latin typeface="Arial" panose="020B0604020202020204" pitchFamily="34" charset="0"/>
            </a:endParaRPr>
          </a:p>
        </p:txBody>
      </p:sp>
      <p:sp>
        <p:nvSpPr>
          <p:cNvPr id="6" name="Slide Number Placeholder 5">
            <a:extLst>
              <a:ext uri="{FF2B5EF4-FFF2-40B4-BE49-F238E27FC236}">
                <a16:creationId xmlns:a16="http://schemas.microsoft.com/office/drawing/2014/main" id="{992ED8FE-98A3-D97C-9448-BE5795003F2A}"/>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327398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96476-3A42-AA2B-560D-E0B2126A39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57FC31-5D57-FB76-EF81-2AD3E28859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7073A9-1D14-5B5B-49B7-DAA5C60B24AC}"/>
              </a:ext>
            </a:extLst>
          </p:cNvPr>
          <p:cNvSpPr>
            <a:spLocks noGrp="1"/>
          </p:cNvSpPr>
          <p:nvPr>
            <p:ph type="dt" sz="half" idx="10"/>
          </p:nvPr>
        </p:nvSpPr>
        <p:spPr/>
        <p:txBody>
          <a:bodyPr/>
          <a:lstStyle/>
          <a:p>
            <a:fld id="{FCA75B68-DA10-42F4-97FE-6E9FFE136517}" type="datetimeFigureOut">
              <a:rPr lang="en-GB" smtClean="0"/>
              <a:t>02/07/2025</a:t>
            </a:fld>
            <a:endParaRPr lang="en-GB"/>
          </a:p>
        </p:txBody>
      </p:sp>
      <p:sp>
        <p:nvSpPr>
          <p:cNvPr id="5" name="Footer Placeholder 4">
            <a:extLst>
              <a:ext uri="{FF2B5EF4-FFF2-40B4-BE49-F238E27FC236}">
                <a16:creationId xmlns:a16="http://schemas.microsoft.com/office/drawing/2014/main" id="{7DBA8F3E-92D9-BD3B-849C-F2007BA07F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C037DC-98B7-0385-5A37-C80CE36C73EB}"/>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13897937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AA9F-5AF0-B0FD-1DC4-15C2FC8F93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2D756A-A298-13B5-9BCA-F0886A4997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D8F299-6FE9-9B9F-C8C8-F69D4F30E1DD}"/>
              </a:ext>
            </a:extLst>
          </p:cNvPr>
          <p:cNvSpPr>
            <a:spLocks noGrp="1"/>
          </p:cNvSpPr>
          <p:nvPr>
            <p:ph type="dt" sz="half" idx="10"/>
          </p:nvPr>
        </p:nvSpPr>
        <p:spPr/>
        <p:txBody>
          <a:bodyPr/>
          <a:lstStyle/>
          <a:p>
            <a:fld id="{FCA75B68-DA10-42F4-97FE-6E9FFE136517}" type="datetimeFigureOut">
              <a:rPr lang="en-GB" smtClean="0"/>
              <a:t>02/07/2025</a:t>
            </a:fld>
            <a:endParaRPr lang="en-GB"/>
          </a:p>
        </p:txBody>
      </p:sp>
      <p:sp>
        <p:nvSpPr>
          <p:cNvPr id="5" name="Footer Placeholder 4">
            <a:extLst>
              <a:ext uri="{FF2B5EF4-FFF2-40B4-BE49-F238E27FC236}">
                <a16:creationId xmlns:a16="http://schemas.microsoft.com/office/drawing/2014/main" id="{66267838-FCBA-3041-8321-80DCB18FA2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CC4E40-9316-5EA0-62B9-82049CC7D60D}"/>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1218324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1E44-5E8C-8B36-6935-69FDE5AD76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DA2EED-3EFD-9250-9424-F4C347A15E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331C64-7F99-7AFA-C8CF-2583C184E4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778EF6D-F18E-83D7-8E2A-E63B91A91BED}"/>
              </a:ext>
            </a:extLst>
          </p:cNvPr>
          <p:cNvSpPr>
            <a:spLocks noGrp="1"/>
          </p:cNvSpPr>
          <p:nvPr>
            <p:ph type="dt" sz="half" idx="10"/>
          </p:nvPr>
        </p:nvSpPr>
        <p:spPr/>
        <p:txBody>
          <a:bodyPr/>
          <a:lstStyle/>
          <a:p>
            <a:fld id="{FCA75B68-DA10-42F4-97FE-6E9FFE136517}" type="datetimeFigureOut">
              <a:rPr lang="en-GB" smtClean="0"/>
              <a:t>02/07/2025</a:t>
            </a:fld>
            <a:endParaRPr lang="en-GB"/>
          </a:p>
        </p:txBody>
      </p:sp>
      <p:sp>
        <p:nvSpPr>
          <p:cNvPr id="6" name="Footer Placeholder 5">
            <a:extLst>
              <a:ext uri="{FF2B5EF4-FFF2-40B4-BE49-F238E27FC236}">
                <a16:creationId xmlns:a16="http://schemas.microsoft.com/office/drawing/2014/main" id="{586E2AC0-1C00-C984-391C-7B52215747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FF43C3-819C-F1C3-FD97-E7AE8B8AE0B6}"/>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121253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divider – half image">
    <p:spTree>
      <p:nvGrpSpPr>
        <p:cNvPr id="1" name=""/>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385782DE-2DBA-204A-8887-E5FD53FD9A44}"/>
              </a:ext>
            </a:extLst>
          </p:cNvPr>
          <p:cNvSpPr>
            <a:spLocks noGrp="1"/>
          </p:cNvSpPr>
          <p:nvPr>
            <p:ph sz="quarter" idx="10" hasCustomPrompt="1"/>
          </p:nvPr>
        </p:nvSpPr>
        <p:spPr>
          <a:xfrm>
            <a:off x="0" y="-1"/>
            <a:ext cx="6096001" cy="6872343"/>
          </a:xfrm>
          <a:prstGeom prst="rect">
            <a:avLst/>
          </a:prstGeom>
          <a:noFill/>
        </p:spPr>
        <p:txBody>
          <a:bodyPr vert="horz" lIns="0" tIns="45720" rIns="91440" bIns="45720" rtlCol="0" anchor="ctr">
            <a:noAutofit/>
          </a:bodyPr>
          <a:lstStyle>
            <a:lvl1pPr marL="0" indent="0" algn="ctr">
              <a:buFontTx/>
              <a:buNone/>
              <a:defRPr lang="en-US" dirty="0" smtClean="0"/>
            </a:lvl1pPr>
            <a:lvl2pPr>
              <a:defRPr lang="en-US" dirty="0" smtClean="0"/>
            </a:lvl2pPr>
            <a:lvl3pPr>
              <a:defRPr lang="en-US" dirty="0" smtClean="0"/>
            </a:lvl3pPr>
            <a:lvl4pPr>
              <a:defRPr lang="en-US" dirty="0" smtClean="0"/>
            </a:lvl4pPr>
            <a:lvl5pPr>
              <a:defRPr lang="en-GB" dirty="0"/>
            </a:lvl5pPr>
          </a:lstStyle>
          <a:p>
            <a:pPr lvl="0"/>
            <a:r>
              <a:rPr lang="en-GB" dirty="0"/>
              <a:t>Click here to add picture</a:t>
            </a:r>
          </a:p>
        </p:txBody>
      </p:sp>
      <p:sp>
        <p:nvSpPr>
          <p:cNvPr id="6" name="Footer Placeholder 1">
            <a:extLst>
              <a:ext uri="{FF2B5EF4-FFF2-40B4-BE49-F238E27FC236}">
                <a16:creationId xmlns:a16="http://schemas.microsoft.com/office/drawing/2014/main" id="{A6277EEC-9C6E-5747-9EBF-B279C55EF9D1}"/>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9" name="Slide Number Placeholder 7">
            <a:extLst>
              <a:ext uri="{FF2B5EF4-FFF2-40B4-BE49-F238E27FC236}">
                <a16:creationId xmlns:a16="http://schemas.microsoft.com/office/drawing/2014/main" id="{FA6C0EEC-3BAB-4B40-82C5-0D92355D3424}"/>
              </a:ext>
            </a:extLst>
          </p:cNvPr>
          <p:cNvSpPr>
            <a:spLocks noGrp="1"/>
          </p:cNvSpPr>
          <p:nvPr>
            <p:ph type="sldNum" sz="quarter" idx="4"/>
          </p:nvPr>
        </p:nvSpPr>
        <p:spPr>
          <a:xfrm>
            <a:off x="5853545" y="6507218"/>
            <a:ext cx="242455" cy="165095"/>
          </a:xfrm>
          <a:prstGeom prst="rect">
            <a:avLst/>
          </a:prstGeom>
        </p:spPr>
        <p:txBody>
          <a:bodyPr vert="horz" lIns="0" tIns="0" rIns="91440" bIns="45720" rtlCol="0" anchor="t"/>
          <a:lstStyle>
            <a:lvl1pPr algn="l">
              <a:defRPr sz="800">
                <a:solidFill>
                  <a:schemeClr val="accent6"/>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sp>
        <p:nvSpPr>
          <p:cNvPr id="12" name="Title 1">
            <a:extLst>
              <a:ext uri="{FF2B5EF4-FFF2-40B4-BE49-F238E27FC236}">
                <a16:creationId xmlns:a16="http://schemas.microsoft.com/office/drawing/2014/main" id="{E825A2EB-91BF-1645-A0B8-02012075FF7E}"/>
              </a:ext>
            </a:extLst>
          </p:cNvPr>
          <p:cNvSpPr>
            <a:spLocks noGrp="1"/>
          </p:cNvSpPr>
          <p:nvPr>
            <p:ph type="ctrTitle" hasCustomPrompt="1"/>
          </p:nvPr>
        </p:nvSpPr>
        <p:spPr>
          <a:xfrm>
            <a:off x="6480000" y="3279600"/>
            <a:ext cx="5208721" cy="930659"/>
          </a:xfrm>
          <a:prstGeom prst="rect">
            <a:avLst/>
          </a:prstGeom>
        </p:spPr>
        <p:txBody>
          <a:bodyPr rIns="0" bIns="72000" anchor="b" anchorCtr="0">
            <a:noAutofit/>
          </a:bodyPr>
          <a:lstStyle>
            <a:lvl1pPr algn="l">
              <a:defRPr sz="5200" b="1">
                <a:solidFill>
                  <a:schemeClr val="accent1"/>
                </a:solidFill>
                <a:latin typeface="Arial" pitchFamily="34" charset="0"/>
                <a:cs typeface="Arial" pitchFamily="34" charset="0"/>
              </a:defRPr>
            </a:lvl1pPr>
          </a:lstStyle>
          <a:p>
            <a:r>
              <a:rPr lang="en-US" dirty="0"/>
              <a:t>Section divider</a:t>
            </a:r>
            <a:endParaRPr lang="en-GB" dirty="0"/>
          </a:p>
        </p:txBody>
      </p:sp>
    </p:spTree>
    <p:extLst>
      <p:ext uri="{BB962C8B-B14F-4D97-AF65-F5344CB8AC3E}">
        <p14:creationId xmlns:p14="http://schemas.microsoft.com/office/powerpoint/2010/main" val="3420293927"/>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D22D-EBF0-B11C-0EB2-097B9EA9CC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0BC046-96BB-0C3F-843E-F629ED496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42DCE5-9CDC-5755-2CA9-CE6098CC13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CBE8DD8-BC61-FEDA-FBEC-F81D1A30B3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B5EBEB-5A57-9E4C-A1C8-439BDD5323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7517009-8C76-6CDC-9079-0C6E12057188}"/>
              </a:ext>
            </a:extLst>
          </p:cNvPr>
          <p:cNvSpPr>
            <a:spLocks noGrp="1"/>
          </p:cNvSpPr>
          <p:nvPr>
            <p:ph type="dt" sz="half" idx="10"/>
          </p:nvPr>
        </p:nvSpPr>
        <p:spPr/>
        <p:txBody>
          <a:bodyPr/>
          <a:lstStyle/>
          <a:p>
            <a:fld id="{FCA75B68-DA10-42F4-97FE-6E9FFE136517}" type="datetimeFigureOut">
              <a:rPr lang="en-GB" smtClean="0"/>
              <a:t>02/07/2025</a:t>
            </a:fld>
            <a:endParaRPr lang="en-GB"/>
          </a:p>
        </p:txBody>
      </p:sp>
      <p:sp>
        <p:nvSpPr>
          <p:cNvPr id="8" name="Footer Placeholder 7">
            <a:extLst>
              <a:ext uri="{FF2B5EF4-FFF2-40B4-BE49-F238E27FC236}">
                <a16:creationId xmlns:a16="http://schemas.microsoft.com/office/drawing/2014/main" id="{21460E6C-8296-26EC-27AB-13882BC3AE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C7991C-9652-E75A-1D2D-09777DF298C1}"/>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17098924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FCEA-DCC7-F016-53BF-6B6FAA8748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EEF650-AC1E-256A-8E93-45A4D53DC577}"/>
              </a:ext>
            </a:extLst>
          </p:cNvPr>
          <p:cNvSpPr>
            <a:spLocks noGrp="1"/>
          </p:cNvSpPr>
          <p:nvPr>
            <p:ph type="dt" sz="half" idx="10"/>
          </p:nvPr>
        </p:nvSpPr>
        <p:spPr/>
        <p:txBody>
          <a:bodyPr/>
          <a:lstStyle/>
          <a:p>
            <a:fld id="{FCA75B68-DA10-42F4-97FE-6E9FFE136517}" type="datetimeFigureOut">
              <a:rPr lang="en-GB" smtClean="0"/>
              <a:t>02/07/2025</a:t>
            </a:fld>
            <a:endParaRPr lang="en-GB"/>
          </a:p>
        </p:txBody>
      </p:sp>
      <p:sp>
        <p:nvSpPr>
          <p:cNvPr id="4" name="Footer Placeholder 3">
            <a:extLst>
              <a:ext uri="{FF2B5EF4-FFF2-40B4-BE49-F238E27FC236}">
                <a16:creationId xmlns:a16="http://schemas.microsoft.com/office/drawing/2014/main" id="{32F1B9F0-6FF5-A923-CDDC-7BB257180B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5201A1-53AB-7F41-7C03-026328788A46}"/>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7055661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A45D7C-F1AA-B97A-81AB-1322485CEF67}"/>
              </a:ext>
            </a:extLst>
          </p:cNvPr>
          <p:cNvSpPr>
            <a:spLocks noGrp="1"/>
          </p:cNvSpPr>
          <p:nvPr>
            <p:ph type="dt" sz="half" idx="10"/>
          </p:nvPr>
        </p:nvSpPr>
        <p:spPr/>
        <p:txBody>
          <a:bodyPr/>
          <a:lstStyle/>
          <a:p>
            <a:fld id="{FCA75B68-DA10-42F4-97FE-6E9FFE136517}" type="datetimeFigureOut">
              <a:rPr lang="en-GB" smtClean="0"/>
              <a:t>02/07/2025</a:t>
            </a:fld>
            <a:endParaRPr lang="en-GB"/>
          </a:p>
        </p:txBody>
      </p:sp>
      <p:sp>
        <p:nvSpPr>
          <p:cNvPr id="3" name="Footer Placeholder 2">
            <a:extLst>
              <a:ext uri="{FF2B5EF4-FFF2-40B4-BE49-F238E27FC236}">
                <a16:creationId xmlns:a16="http://schemas.microsoft.com/office/drawing/2014/main" id="{D1291696-01F9-A187-853F-67284CD660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2115C37-CB8C-2B4F-CFC9-D63C60557A98}"/>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15792978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0D14-F3A6-C8B6-EFFA-C24EB083C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B144FC-A7F5-FF2C-DD7F-EDD97A02DE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BCACFD-1BD3-36F2-1EA0-FB15A2790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5B4793-7980-C6D2-D09B-D87F62DB3532}"/>
              </a:ext>
            </a:extLst>
          </p:cNvPr>
          <p:cNvSpPr>
            <a:spLocks noGrp="1"/>
          </p:cNvSpPr>
          <p:nvPr>
            <p:ph type="dt" sz="half" idx="10"/>
          </p:nvPr>
        </p:nvSpPr>
        <p:spPr/>
        <p:txBody>
          <a:bodyPr/>
          <a:lstStyle/>
          <a:p>
            <a:fld id="{FCA75B68-DA10-42F4-97FE-6E9FFE136517}" type="datetimeFigureOut">
              <a:rPr lang="en-GB" smtClean="0"/>
              <a:t>02/07/2025</a:t>
            </a:fld>
            <a:endParaRPr lang="en-GB"/>
          </a:p>
        </p:txBody>
      </p:sp>
      <p:sp>
        <p:nvSpPr>
          <p:cNvPr id="6" name="Footer Placeholder 5">
            <a:extLst>
              <a:ext uri="{FF2B5EF4-FFF2-40B4-BE49-F238E27FC236}">
                <a16:creationId xmlns:a16="http://schemas.microsoft.com/office/drawing/2014/main" id="{D2F79CC3-7FF4-5BDE-A380-1F2B092877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1B6114-9DB3-5A7B-D7C0-D4064C8B473A}"/>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38064473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7AA8-DE5D-59D8-92F9-0351B6D1DE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D1D060-8A62-B4F6-CAD0-7CE9EC7BB6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DEB320-CD35-A448-D498-0C6A1C792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FEB162-431F-9AA7-312D-3ED263AF8459}"/>
              </a:ext>
            </a:extLst>
          </p:cNvPr>
          <p:cNvSpPr>
            <a:spLocks noGrp="1"/>
          </p:cNvSpPr>
          <p:nvPr>
            <p:ph type="dt" sz="half" idx="10"/>
          </p:nvPr>
        </p:nvSpPr>
        <p:spPr/>
        <p:txBody>
          <a:bodyPr/>
          <a:lstStyle/>
          <a:p>
            <a:fld id="{FCA75B68-DA10-42F4-97FE-6E9FFE136517}" type="datetimeFigureOut">
              <a:rPr lang="en-GB" smtClean="0"/>
              <a:t>02/07/2025</a:t>
            </a:fld>
            <a:endParaRPr lang="en-GB"/>
          </a:p>
        </p:txBody>
      </p:sp>
      <p:sp>
        <p:nvSpPr>
          <p:cNvPr id="6" name="Footer Placeholder 5">
            <a:extLst>
              <a:ext uri="{FF2B5EF4-FFF2-40B4-BE49-F238E27FC236}">
                <a16:creationId xmlns:a16="http://schemas.microsoft.com/office/drawing/2014/main" id="{EF16D02F-2A2F-0D3D-588B-3FBFBE6DC6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9C4732-80E0-9D9B-CF79-011C4546C12F}"/>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28726593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9E3D-22F1-DFD3-ED47-65272B0736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9E819D-967A-9645-9FE5-FC34E3E594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CDBEC4-50FC-4E8B-CC9C-13EDC9592428}"/>
              </a:ext>
            </a:extLst>
          </p:cNvPr>
          <p:cNvSpPr>
            <a:spLocks noGrp="1"/>
          </p:cNvSpPr>
          <p:nvPr>
            <p:ph type="dt" sz="half" idx="10"/>
          </p:nvPr>
        </p:nvSpPr>
        <p:spPr/>
        <p:txBody>
          <a:bodyPr/>
          <a:lstStyle/>
          <a:p>
            <a:fld id="{FCA75B68-DA10-42F4-97FE-6E9FFE136517}" type="datetimeFigureOut">
              <a:rPr lang="en-GB" smtClean="0"/>
              <a:t>02/07/2025</a:t>
            </a:fld>
            <a:endParaRPr lang="en-GB"/>
          </a:p>
        </p:txBody>
      </p:sp>
      <p:sp>
        <p:nvSpPr>
          <p:cNvPr id="5" name="Footer Placeholder 4">
            <a:extLst>
              <a:ext uri="{FF2B5EF4-FFF2-40B4-BE49-F238E27FC236}">
                <a16:creationId xmlns:a16="http://schemas.microsoft.com/office/drawing/2014/main" id="{72B2915B-7F25-50F0-F000-1EF121BC2F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83F0F1-D96F-3BD3-B18A-9C9F4BE0CA36}"/>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20317374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5B2DB1-EE03-CB7B-6642-5F9E6BD20A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F54B88-C7DE-197A-AC5C-612853EA11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2AD14F-F4F0-0FE6-BD3F-2A5A228907B6}"/>
              </a:ext>
            </a:extLst>
          </p:cNvPr>
          <p:cNvSpPr>
            <a:spLocks noGrp="1"/>
          </p:cNvSpPr>
          <p:nvPr>
            <p:ph type="dt" sz="half" idx="10"/>
          </p:nvPr>
        </p:nvSpPr>
        <p:spPr/>
        <p:txBody>
          <a:bodyPr/>
          <a:lstStyle/>
          <a:p>
            <a:fld id="{FCA75B68-DA10-42F4-97FE-6E9FFE136517}" type="datetimeFigureOut">
              <a:rPr lang="en-GB" smtClean="0"/>
              <a:t>02/07/2025</a:t>
            </a:fld>
            <a:endParaRPr lang="en-GB"/>
          </a:p>
        </p:txBody>
      </p:sp>
      <p:sp>
        <p:nvSpPr>
          <p:cNvPr id="5" name="Footer Placeholder 4">
            <a:extLst>
              <a:ext uri="{FF2B5EF4-FFF2-40B4-BE49-F238E27FC236}">
                <a16:creationId xmlns:a16="http://schemas.microsoft.com/office/drawing/2014/main" id="{EC6DA11E-9B87-3A57-5317-DA0438536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52CED2-B130-D2DF-9B7A-20A1371D3375}"/>
              </a:ext>
            </a:extLst>
          </p:cNvPr>
          <p:cNvSpPr>
            <a:spLocks noGrp="1"/>
          </p:cNvSpPr>
          <p:nvPr>
            <p:ph type="sldNum" sz="quarter" idx="12"/>
          </p:nvPr>
        </p:nvSpPr>
        <p:spPr/>
        <p:txBody>
          <a:bodyPr/>
          <a:lstStyle/>
          <a:p>
            <a:fld id="{FA71A2FA-5B47-46C6-9A76-1AB4B10588DB}" type="slidenum">
              <a:rPr lang="en-GB" smtClean="0"/>
              <a:t>‹#›</a:t>
            </a:fld>
            <a:endParaRPr lang="en-GB"/>
          </a:p>
        </p:txBody>
      </p:sp>
    </p:spTree>
    <p:extLst>
      <p:ext uri="{BB962C8B-B14F-4D97-AF65-F5344CB8AC3E}">
        <p14:creationId xmlns:p14="http://schemas.microsoft.com/office/powerpoint/2010/main" val="12112868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n-US" noProof="0"/>
              <a:t>Click to edit Master title style</a:t>
            </a:r>
            <a:endParaRPr lang="en-GB" noProof="0"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68158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en-US" noProof="0"/>
              <a:t>Click to edit Master title style</a:t>
            </a:r>
            <a:endParaRPr lang="en-GB" noProof="0"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fld id="{C64E0806-CF64-47BC-A93B-589CF87720C1}" type="datetime1">
              <a:rPr lang="en-US" noProof="0" smtClean="0">
                <a:latin typeface="+mn-lt"/>
              </a:rPr>
              <a:t>7/2/2025</a:t>
            </a:fld>
            <a:endParaRPr lang="en-GB" noProof="0"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custDataLst>
              <p:tags r:id="rId1"/>
            </p:custDataLst>
          </p:nvPr>
        </p:nvSpPr>
        <p:spPr/>
        <p:txBody>
          <a:bodyPr rtlCol="0"/>
          <a:lstStyle>
            <a:lvl1pPr>
              <a:defRPr lang="en-GB"/>
            </a:lvl1p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IN-CONFIDENCE </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a:xfrm>
            <a:off x="5759670" y="6332220"/>
            <a:ext cx="523240" cy="247651"/>
          </a:xfr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24071909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n-US" noProof="0"/>
              <a:t>Click icon to add picture</a:t>
            </a:r>
            <a:endParaRPr lang="en-GB" noProof="0"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E752CB16-A589-4163-BCEB-3005439272C7}" type="datetime1">
              <a:rPr lang="en-US" noProof="0" smtClean="0">
                <a:latin typeface="+mn-lt"/>
              </a:rPr>
              <a:t>7/2/2025</a:t>
            </a:fld>
            <a:endParaRPr lang="en-GB" noProof="0"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custDataLst>
              <p:tags r:id="rId1"/>
            </p:custDataLst>
          </p:nvPr>
        </p:nvSpPr>
        <p:spPr/>
        <p:txBody>
          <a:bodyPr rtlCol="0"/>
          <a:lstStyle>
            <a:lvl1pPr>
              <a:defRPr lang="en-GB"/>
            </a:lvl1pPr>
          </a:lstStyle>
          <a:p>
            <a:endParaRPr lang="en-GB" sz="100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a:xfrm>
            <a:off x="5831881" y="6332220"/>
            <a:ext cx="523240" cy="247651"/>
          </a:xfr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66412014"/>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white_coloured box">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828D86-2E50-7A4D-A10E-54AAFA29010D}"/>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FF0000"/>
              </a:solidFill>
            </a:endParaRPr>
          </a:p>
        </p:txBody>
      </p:sp>
      <p:sp>
        <p:nvSpPr>
          <p:cNvPr id="9" name="Title 1">
            <a:extLst>
              <a:ext uri="{FF2B5EF4-FFF2-40B4-BE49-F238E27FC236}">
                <a16:creationId xmlns:a16="http://schemas.microsoft.com/office/drawing/2014/main" id="{21B2461F-4198-4C2A-80ED-06F373EAB759}"/>
              </a:ext>
            </a:extLst>
          </p:cNvPr>
          <p:cNvSpPr>
            <a:spLocks noGrp="1"/>
          </p:cNvSpPr>
          <p:nvPr>
            <p:ph type="ctrTitle" hasCustomPrompt="1"/>
          </p:nvPr>
        </p:nvSpPr>
        <p:spPr>
          <a:xfrm>
            <a:off x="1539150" y="2773874"/>
            <a:ext cx="9112113" cy="930659"/>
          </a:xfrm>
          <a:prstGeom prst="rect">
            <a:avLst/>
          </a:prstGeom>
        </p:spPr>
        <p:txBody>
          <a:bodyPr rIns="0" bIns="72000" anchor="ctr" anchorCtr="0">
            <a:noAutofit/>
          </a:bodyPr>
          <a:lstStyle>
            <a:lvl1pPr algn="ctr">
              <a:defRPr sz="5200" b="1">
                <a:solidFill>
                  <a:schemeClr val="accent1"/>
                </a:solidFill>
                <a:latin typeface="Arial" pitchFamily="34" charset="0"/>
                <a:cs typeface="Arial" pitchFamily="34" charset="0"/>
              </a:defRPr>
            </a:lvl1pPr>
          </a:lstStyle>
          <a:p>
            <a:r>
              <a:rPr lang="en-US" dirty="0"/>
              <a:t>Section divider</a:t>
            </a:r>
            <a:endParaRPr lang="en-GB" dirty="0"/>
          </a:p>
        </p:txBody>
      </p:sp>
      <p:sp>
        <p:nvSpPr>
          <p:cNvPr id="6" name="Footer Placeholder 1">
            <a:extLst>
              <a:ext uri="{FF2B5EF4-FFF2-40B4-BE49-F238E27FC236}">
                <a16:creationId xmlns:a16="http://schemas.microsoft.com/office/drawing/2014/main" id="{0D291603-F978-F442-A672-5E24608DA92E}"/>
              </a:ext>
            </a:extLst>
          </p:cNvPr>
          <p:cNvSpPr>
            <a:spLocks noGrp="1"/>
          </p:cNvSpPr>
          <p:nvPr>
            <p:ph type="ftr" sz="quarter" idx="3"/>
          </p:nvPr>
        </p:nvSpPr>
        <p:spPr>
          <a:xfrm>
            <a:off x="0" y="6507218"/>
            <a:ext cx="12192000" cy="365125"/>
          </a:xfrm>
          <a:prstGeom prst="rect">
            <a:avLst/>
          </a:prstGeom>
        </p:spPr>
        <p:txBody>
          <a:bodyPr lIns="36000" tIns="0"/>
          <a:lstStyle>
            <a:lvl1pPr>
              <a:defRPr lang="en-GB"/>
            </a:lvl1pPr>
          </a:lstStyle>
          <a:p>
            <a:pPr eaLnBrk="0" fontAlgn="base" hangingPunct="0">
              <a:spcBef>
                <a:spcPct val="0"/>
              </a:spcBef>
              <a:spcAft>
                <a:spcPct val="0"/>
              </a:spcAft>
            </a:pPr>
            <a:endParaRPr lang="en-GB" dirty="0"/>
          </a:p>
        </p:txBody>
      </p:sp>
      <p:sp>
        <p:nvSpPr>
          <p:cNvPr id="11" name="Slide Number Placeholder 7">
            <a:extLst>
              <a:ext uri="{FF2B5EF4-FFF2-40B4-BE49-F238E27FC236}">
                <a16:creationId xmlns:a16="http://schemas.microsoft.com/office/drawing/2014/main" id="{0D77BC01-7FB1-4B49-AE95-E762B59D70D6}"/>
              </a:ext>
            </a:extLst>
          </p:cNvPr>
          <p:cNvSpPr>
            <a:spLocks noGrp="1"/>
          </p:cNvSpPr>
          <p:nvPr>
            <p:ph type="sldNum" sz="quarter" idx="4"/>
          </p:nvPr>
        </p:nvSpPr>
        <p:spPr>
          <a:xfrm>
            <a:off x="5852751" y="6507218"/>
            <a:ext cx="242455" cy="165095"/>
          </a:xfrm>
          <a:prstGeom prst="rect">
            <a:avLst/>
          </a:prstGeom>
        </p:spPr>
        <p:txBody>
          <a:bodyPr vert="horz" lIns="0" tIns="0" rIns="91440" bIns="45720" rtlCol="0" anchor="t"/>
          <a:lstStyle>
            <a:lvl1pPr algn="l">
              <a:defRPr sz="800">
                <a:solidFill>
                  <a:schemeClr val="accent6"/>
                </a:solidFill>
                <a:latin typeface="+mn-lt"/>
              </a:defRPr>
            </a:lvl1pPr>
          </a:lstStyle>
          <a:p>
            <a:pPr eaLnBrk="0" fontAlgn="base" hangingPunct="0">
              <a:spcBef>
                <a:spcPct val="0"/>
              </a:spcBef>
              <a:spcAft>
                <a:spcPct val="0"/>
              </a:spcAft>
              <a:defRPr/>
            </a:pPr>
            <a:fld id="{6C81E066-4824-4A83-8F62-7937A56A8D34}" type="slidenum">
              <a:rPr lang="en-GB" smtClean="0"/>
              <a:pPr eaLnBrk="0" fontAlgn="base" hangingPunct="0">
                <a:spcBef>
                  <a:spcPct val="0"/>
                </a:spcBef>
                <a:spcAft>
                  <a:spcPct val="0"/>
                </a:spcAft>
                <a:defRPr/>
              </a:pPr>
              <a:t>‹#›</a:t>
            </a:fld>
            <a:endParaRPr lang="en-GB" dirty="0"/>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4400" y="6522145"/>
            <a:ext cx="828794" cy="167631"/>
          </a:xfrm>
          <a:prstGeom prst="rect">
            <a:avLst/>
          </a:prstGeom>
        </p:spPr>
      </p:pic>
    </p:spTree>
    <p:extLst>
      <p:ext uri="{BB962C8B-B14F-4D97-AF65-F5344CB8AC3E}">
        <p14:creationId xmlns:p14="http://schemas.microsoft.com/office/powerpoint/2010/main" val="380422925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en-US" noProof="0"/>
              <a:t>Click icon to add picture</a:t>
            </a:r>
            <a:endParaRPr lang="en-GB" noProof="0"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n-US" noProof="0"/>
              <a:t>Click to edit Master title style</a:t>
            </a:r>
            <a:endParaRPr lang="en-GB" noProof="0"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637869134"/>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en-US" noProof="0"/>
              <a:t>Click icon to add chart</a:t>
            </a:r>
            <a:endParaRPr lang="en-GB" noProof="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3D167CCF-4D1A-4472-9616-F6DC4E4C6F0C}" type="datetime1">
              <a:rPr lang="en-US" noProof="0" smtClean="0">
                <a:latin typeface="+mn-lt"/>
              </a:rPr>
              <a:t>7/2/2025</a:t>
            </a:fld>
            <a:endParaRPr lang="en-GB" noProof="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custDataLst>
              <p:tags r:id="rId1"/>
            </p:custDataLst>
          </p:nvPr>
        </p:nvSpPr>
        <p:spPr/>
        <p:txBody>
          <a:bodyPr rtlCol="0"/>
          <a:lstStyle>
            <a:lvl1pPr>
              <a:defRPr lang="en-GB"/>
            </a:lvl1pPr>
          </a:lstStyle>
          <a:p>
            <a:r>
              <a:rPr lang="en-GB" sz="1000">
                <a:solidFill>
                  <a:srgbClr val="F00000"/>
                </a:solidFill>
                <a:latin typeface="Arial" panose="020B0604020202020204" pitchFamily="34" charset="0"/>
              </a:rPr>
              <a:t>Classification:UNCLASSIFIED </a:t>
            </a:r>
            <a:endParaRPr lang="en-GB" sz="100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a:xfrm>
            <a:off x="5643880" y="6332219"/>
            <a:ext cx="523240" cy="247651"/>
          </a:xfrm>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121477201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n-US" noProof="0"/>
              <a:t>Click icon to add table</a:t>
            </a:r>
            <a:endParaRPr lang="en-GB" noProof="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fld id="{BCB6A4AE-EC52-4335-8450-370A270EEE9F}" type="datetime1">
              <a:rPr lang="en-US" noProof="0" smtClean="0">
                <a:latin typeface="+mn-lt"/>
              </a:rPr>
              <a:t>7/2/2025</a:t>
            </a:fld>
            <a:endParaRPr lang="en-GB" noProof="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custDataLst>
              <p:tags r:id="rId1"/>
            </p:custDataLst>
          </p:nvPr>
        </p:nvSpPr>
        <p:spPr/>
        <p:txBody>
          <a:bodyPr rtlCol="0"/>
          <a:lstStyle>
            <a:lvl1pPr>
              <a:defRPr lang="en-GB"/>
            </a:lvl1pPr>
          </a:lstStyle>
          <a:p>
            <a:r>
              <a:rPr lang="en-GB" sz="1000">
                <a:solidFill>
                  <a:srgbClr val="F00000"/>
                </a:solidFill>
                <a:latin typeface="Arial" panose="020B0604020202020204" pitchFamily="34" charset="0"/>
              </a:rPr>
              <a:t>Classification:UNCLASSIFIED </a:t>
            </a:r>
            <a:endParaRPr lang="en-GB" sz="100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a:xfrm>
            <a:off x="5834380" y="6332219"/>
            <a:ext cx="523240" cy="247651"/>
          </a:xfrm>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36570032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en-US" noProof="0"/>
              <a:t>Click to edit Master title style</a:t>
            </a:r>
            <a:endParaRPr lang="en-GB" noProof="0"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en-GB" sz="20000" b="1" noProof="0"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29402337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n-US" noProof="0"/>
              <a:t>Click icon to add picture</a:t>
            </a:r>
            <a:endParaRPr lang="en-GB" noProof="0"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n-US" noProof="0"/>
              <a:t>Click icon to add picture</a:t>
            </a:r>
            <a:endParaRPr lang="en-GB" noProof="0"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n-US" noProof="0"/>
              <a:t>Click icon to add picture</a:t>
            </a:r>
            <a:endParaRPr lang="en-GB" noProof="0"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n-US" noProof="0"/>
              <a:t>Click icon to add picture</a:t>
            </a:r>
            <a:endParaRPr lang="en-GB" noProof="0"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A62EDA87-AA40-4154-807E-D7054576FFF4}" type="datetime1">
              <a:rPr lang="en-US" noProof="0" smtClean="0">
                <a:latin typeface="+mn-lt"/>
              </a:rPr>
              <a:t>7/2/2025</a:t>
            </a:fld>
            <a:endParaRPr lang="en-GB" noProof="0"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custDataLst>
              <p:tags r:id="rId1"/>
            </p:custDataLst>
          </p:nvPr>
        </p:nvSpPr>
        <p:spPr/>
        <p:txBody>
          <a:bodyPr rtlCol="0"/>
          <a:lstStyle>
            <a:lvl1pPr>
              <a:defRPr lang="en-GB"/>
            </a:lvl1pPr>
          </a:lstStyle>
          <a:p>
            <a:r>
              <a:rPr lang="en-GB" sz="1000">
                <a:solidFill>
                  <a:srgbClr val="F00000"/>
                </a:solidFill>
                <a:latin typeface="Arial" panose="020B0604020202020204" pitchFamily="34" charset="0"/>
              </a:rPr>
              <a:t>Classification:UNCLASSIFIED </a:t>
            </a:r>
            <a:endParaRPr lang="en-GB" sz="100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a:xfrm>
            <a:off x="5839052" y="6331512"/>
            <a:ext cx="523240" cy="247651"/>
          </a:xfr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9281334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69E34FEA-D2C1-4162-AFA3-1318C08B8764}" type="datetime1">
              <a:rPr lang="en-US" noProof="0" smtClean="0">
                <a:latin typeface="+mn-lt"/>
              </a:rPr>
              <a:t>7/2/2025</a:t>
            </a:fld>
            <a:endParaRPr lang="en-GB" noProof="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custDataLst>
              <p:tags r:id="rId1"/>
            </p:custDataLst>
          </p:nvPr>
        </p:nvSpPr>
        <p:spPr/>
        <p:txBody>
          <a:bodyPr rtlCol="0"/>
          <a:lstStyle>
            <a:lvl1pPr>
              <a:defRPr lang="en-GB"/>
            </a:lvl1pPr>
          </a:lstStyle>
          <a:p>
            <a:r>
              <a:rPr lang="en-GB" sz="1000">
                <a:solidFill>
                  <a:srgbClr val="F00000"/>
                </a:solidFill>
                <a:latin typeface="Arial" panose="020B0604020202020204" pitchFamily="34" charset="0"/>
              </a:rPr>
              <a:t>Classification:UNCLASSIFIED </a:t>
            </a:r>
            <a:endParaRPr lang="en-GB" sz="100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a:xfrm>
            <a:off x="5834380" y="6336724"/>
            <a:ext cx="523240" cy="247651"/>
          </a:xfrm>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5422059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883C5100-63E9-4359-A76F-ACB4A521FE97}" type="datetime1">
              <a:rPr lang="en-US" noProof="0" smtClean="0">
                <a:latin typeface="+mn-lt"/>
              </a:rPr>
              <a:t>7/2/2025</a:t>
            </a:fld>
            <a:endParaRPr lang="en-GB" noProof="0"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custDataLst>
              <p:tags r:id="rId1"/>
            </p:custDataLst>
          </p:nvPr>
        </p:nvSpPr>
        <p:spPr/>
        <p:txBody>
          <a:bodyPr rtlCol="0"/>
          <a:lstStyle>
            <a:lvl1pPr>
              <a:defRPr lang="en-GB"/>
            </a:lvl1pPr>
          </a:lstStyle>
          <a:p>
            <a:r>
              <a:rPr lang="en-GB" sz="1000">
                <a:solidFill>
                  <a:srgbClr val="F00000"/>
                </a:solidFill>
                <a:latin typeface="Arial" panose="020B0604020202020204" pitchFamily="34" charset="0"/>
              </a:rPr>
              <a:t>Classification:UNCLASSIFIED </a:t>
            </a:r>
            <a:endParaRPr lang="en-GB" sz="100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a:xfrm>
            <a:off x="5834380" y="6332220"/>
            <a:ext cx="523240" cy="247651"/>
          </a:xfr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3971595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fld id="{480D5922-3FE0-4680-8AB9-555E5116FB44}" type="datetime1">
              <a:rPr lang="en-US" noProof="0" smtClean="0">
                <a:latin typeface="+mn-lt"/>
              </a:rPr>
              <a:t>7/2/2025</a:t>
            </a:fld>
            <a:endParaRPr lang="en-GB" noProof="0"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custDataLst>
              <p:tags r:id="rId1"/>
            </p:custDataLst>
          </p:nvPr>
        </p:nvSpPr>
        <p:spPr/>
        <p:txBody>
          <a:bodyPr rtlCol="0"/>
          <a:lstStyle>
            <a:lvl1pPr>
              <a:defRPr lang="en-GB"/>
            </a:lvl1pPr>
          </a:lstStyle>
          <a:p>
            <a:r>
              <a:rPr lang="en-GB" sz="1000">
                <a:solidFill>
                  <a:srgbClr val="F00000"/>
                </a:solidFill>
                <a:latin typeface="Arial" panose="020B0604020202020204" pitchFamily="34" charset="0"/>
              </a:rPr>
              <a:t>Classification:UNCLASSIFIED </a:t>
            </a:r>
            <a:endParaRPr lang="en-GB" sz="100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a:xfrm>
            <a:off x="5825990" y="6323907"/>
            <a:ext cx="523240" cy="247651"/>
          </a:xfr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20126895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420CF7B7-97B1-4BDA-A1A4-0214F7B17F0A}" type="datetime1">
              <a:rPr lang="en-US" noProof="0" smtClean="0">
                <a:latin typeface="+mn-lt"/>
              </a:rPr>
              <a:t>7/2/2025</a:t>
            </a:fld>
            <a:endParaRPr lang="en-GB" noProof="0"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custDataLst>
              <p:tags r:id="rId1"/>
            </p:custDataLst>
          </p:nvPr>
        </p:nvSpPr>
        <p:spPr/>
        <p:txBody>
          <a:bodyPr rtlCol="0"/>
          <a:lstStyle>
            <a:lvl1pPr>
              <a:defRPr lang="en-GB"/>
            </a:lvl1p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IN-CONFIDENCE </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a:xfrm>
            <a:off x="6138027" y="6323906"/>
            <a:ext cx="523240" cy="247651"/>
          </a:xfrm>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9692164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n-US" noProof="0"/>
              <a:t>Click icon to add picture</a:t>
            </a:r>
            <a:endParaRPr lang="en-GB" noProof="0"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3197649709"/>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theme" Target="../theme/theme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tags" Target="../tags/tag9.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ags" Target="../tags/tag19.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5.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tags" Target="../tags/tag2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ags" Target="../tags/tag31.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7.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itle Placeholder 11">
            <a:extLst>
              <a:ext uri="{FF2B5EF4-FFF2-40B4-BE49-F238E27FC236}">
                <a16:creationId xmlns:a16="http://schemas.microsoft.com/office/drawing/2014/main" id="{CBBDBAE7-1E09-4381-800E-61367829AF23}"/>
              </a:ext>
            </a:extLst>
          </p:cNvPr>
          <p:cNvSpPr>
            <a:spLocks noGrp="1"/>
          </p:cNvSpPr>
          <p:nvPr>
            <p:ph type="title"/>
          </p:nvPr>
        </p:nvSpPr>
        <p:spPr>
          <a:xfrm>
            <a:off x="407988" y="306477"/>
            <a:ext cx="10891887" cy="538510"/>
          </a:xfrm>
          <a:prstGeom prst="rect">
            <a:avLst/>
          </a:prstGeom>
        </p:spPr>
        <p:txBody>
          <a:bodyPr vert="horz" lIns="0" tIns="45720" rIns="91440" bIns="45720" rtlCol="0" anchor="t">
            <a:noAutofit/>
          </a:bodyPr>
          <a:lstStyle/>
          <a:p>
            <a:r>
              <a:rPr lang="en-US"/>
              <a:t>Click to edit Master title style</a:t>
            </a:r>
            <a:endParaRPr lang="en-GB" dirty="0"/>
          </a:p>
        </p:txBody>
      </p:sp>
      <p:sp>
        <p:nvSpPr>
          <p:cNvPr id="25" name="Text Placeholder 6">
            <a:extLst>
              <a:ext uri="{FF2B5EF4-FFF2-40B4-BE49-F238E27FC236}">
                <a16:creationId xmlns:a16="http://schemas.microsoft.com/office/drawing/2014/main" id="{0B9D91F3-439C-4B11-8F38-24D5F9FFC770}"/>
              </a:ext>
            </a:extLst>
          </p:cNvPr>
          <p:cNvSpPr>
            <a:spLocks noGrp="1"/>
          </p:cNvSpPr>
          <p:nvPr>
            <p:ph type="body" idx="1"/>
          </p:nvPr>
        </p:nvSpPr>
        <p:spPr>
          <a:xfrm>
            <a:off x="418261" y="1512000"/>
            <a:ext cx="11376025" cy="4773600"/>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7">
            <a:extLst>
              <a:ext uri="{FF2B5EF4-FFF2-40B4-BE49-F238E27FC236}">
                <a16:creationId xmlns:a16="http://schemas.microsoft.com/office/drawing/2014/main" id="{1A6DB831-72A8-104A-BC20-313EF3499CB7}"/>
              </a:ext>
            </a:extLst>
          </p:cNvPr>
          <p:cNvSpPr>
            <a:spLocks noGrp="1"/>
          </p:cNvSpPr>
          <p:nvPr>
            <p:ph type="sldNum" sz="quarter" idx="4"/>
          </p:nvPr>
        </p:nvSpPr>
        <p:spPr>
          <a:xfrm>
            <a:off x="5853931" y="6501102"/>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pic>
        <p:nvPicPr>
          <p:cNvPr id="14" name="Picture 13">
            <a:extLst>
              <a:ext uri="{FF2B5EF4-FFF2-40B4-BE49-F238E27FC236}">
                <a16:creationId xmlns:a16="http://schemas.microsoft.com/office/drawing/2014/main" id="{2693433A-E62B-4741-8657-100DBDE5F577}"/>
              </a:ext>
            </a:extLst>
          </p:cNvPr>
          <p:cNvPicPr>
            <a:picLocks noChangeAspect="1"/>
          </p:cNvPicPr>
          <p:nvPr userDrawn="1"/>
        </p:nvPicPr>
        <p:blipFill>
          <a:blip r:embed="rId26" cstate="email">
            <a:lum/>
            <a:extLst>
              <a:ext uri="{28A0092B-C50C-407E-A947-70E740481C1C}">
                <a14:useLocalDpi xmlns:a14="http://schemas.microsoft.com/office/drawing/2010/main"/>
              </a:ext>
            </a:extLst>
          </a:blip>
          <a:stretch>
            <a:fillRect/>
          </a:stretch>
        </p:blipFill>
        <p:spPr>
          <a:xfrm>
            <a:off x="10994400" y="6457590"/>
            <a:ext cx="837587" cy="170996"/>
          </a:xfrm>
          <a:prstGeom prst="rect">
            <a:avLst/>
          </a:prstGeom>
        </p:spPr>
      </p:pic>
      <p:sp>
        <p:nvSpPr>
          <p:cNvPr id="3" name="TextBox 2">
            <a:extLst>
              <a:ext uri="{FF2B5EF4-FFF2-40B4-BE49-F238E27FC236}">
                <a16:creationId xmlns:a16="http://schemas.microsoft.com/office/drawing/2014/main" id="{00EB3F92-1751-93AB-CD72-6336524218BE}"/>
              </a:ext>
            </a:extLst>
          </p:cNvPr>
          <p:cNvSpPr txBox="1"/>
          <p:nvPr userDrawn="1">
            <p:extLst>
              <p:ext uri="{1162E1C5-73C7-4A58-AE30-91384D911F3F}">
                <p184:classification xmlns:p184="http://schemas.microsoft.com/office/powerpoint/2018/4/main" val="ftr"/>
              </p:ext>
            </p:extLst>
          </p:nvPr>
        </p:nvSpPr>
        <p:spPr>
          <a:xfrm>
            <a:off x="63500" y="6611620"/>
            <a:ext cx="919163"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ea typeface="Calibri" panose="020F0502020204030204" pitchFamily="34" charset="0"/>
                <a:cs typeface="Calibri" panose="020F0502020204030204" pitchFamily="34" charset="0"/>
              </a:rPr>
              <a:t>UNCLASSIFIED</a:t>
            </a:r>
          </a:p>
        </p:txBody>
      </p:sp>
    </p:spTree>
    <p:extLst>
      <p:ext uri="{BB962C8B-B14F-4D97-AF65-F5344CB8AC3E}">
        <p14:creationId xmlns:p14="http://schemas.microsoft.com/office/powerpoint/2010/main" val="2057159841"/>
      </p:ext>
    </p:extLst>
  </p:cSld>
  <p:clrMap bg1="lt1" tx1="dk1" bg2="lt2" tx2="dk2" accent1="accent1" accent2="accent2" accent3="accent3" accent4="accent4" accent5="accent5" accent6="accent6" hlink="hlink" folHlink="folHlink"/>
  <p:sldLayoutIdLst>
    <p:sldLayoutId id="2147483799" r:id="rId1"/>
    <p:sldLayoutId id="2147483774" r:id="rId2"/>
    <p:sldLayoutId id="2147483816" r:id="rId3"/>
    <p:sldLayoutId id="2147483811" r:id="rId4"/>
    <p:sldLayoutId id="2147483812" r:id="rId5"/>
    <p:sldLayoutId id="2147483813" r:id="rId6"/>
    <p:sldLayoutId id="2147483803" r:id="rId7"/>
    <p:sldLayoutId id="2147483808" r:id="rId8"/>
    <p:sldLayoutId id="2147483809" r:id="rId9"/>
    <p:sldLayoutId id="2147483804" r:id="rId10"/>
    <p:sldLayoutId id="2147483802" r:id="rId11"/>
    <p:sldLayoutId id="2147483780" r:id="rId12"/>
    <p:sldLayoutId id="2147483781" r:id="rId13"/>
    <p:sldLayoutId id="2147483796" r:id="rId14"/>
    <p:sldLayoutId id="2147483782" r:id="rId15"/>
    <p:sldLayoutId id="2147483783" r:id="rId16"/>
    <p:sldLayoutId id="2147483784" r:id="rId17"/>
    <p:sldLayoutId id="2147483785" r:id="rId18"/>
    <p:sldLayoutId id="2147483786" r:id="rId19"/>
    <p:sldLayoutId id="2147483787" r:id="rId20"/>
    <p:sldLayoutId id="2147483788" r:id="rId21"/>
    <p:sldLayoutId id="2147483795" r:id="rId22"/>
    <p:sldLayoutId id="2147483800" r:id="rId23"/>
    <p:sldLayoutId id="2147483815" r:id="rId24"/>
  </p:sldLayoutIdLst>
  <p:transition>
    <p:fade/>
  </p:transition>
  <p:hf hdr="0" ftr="0" dt="0"/>
  <p:txStyles>
    <p:titleStyle>
      <a:lvl1pPr marL="0" algn="l" defTabSz="914400" rtl="0" eaLnBrk="1" fontAlgn="base" latinLnBrk="0" hangingPunct="1">
        <a:lnSpc>
          <a:spcPct val="90000"/>
        </a:lnSpc>
        <a:spcBef>
          <a:spcPct val="0"/>
        </a:spcBef>
        <a:spcAft>
          <a:spcPct val="0"/>
        </a:spcAft>
        <a:defRPr lang="en-GB" sz="3200" b="1" kern="1200" dirty="0">
          <a:solidFill>
            <a:schemeClr val="accent1"/>
          </a:solidFill>
          <a:latin typeface="+mj-lt"/>
          <a:ea typeface="+mj-ea"/>
          <a:cs typeface="+mj-cs"/>
        </a:defRPr>
      </a:lvl1pPr>
      <a:lvl2pPr algn="l" rtl="0" eaLnBrk="1" fontAlgn="base" hangingPunct="1">
        <a:lnSpc>
          <a:spcPct val="90000"/>
        </a:lnSpc>
        <a:spcBef>
          <a:spcPct val="0"/>
        </a:spcBef>
        <a:spcAft>
          <a:spcPct val="0"/>
        </a:spcAft>
        <a:defRPr sz="5867">
          <a:solidFill>
            <a:schemeClr val="tx1"/>
          </a:solidFill>
          <a:latin typeface="Arial" charset="0"/>
        </a:defRPr>
      </a:lvl2pPr>
      <a:lvl3pPr algn="l" rtl="0" eaLnBrk="1" fontAlgn="base" hangingPunct="1">
        <a:lnSpc>
          <a:spcPct val="90000"/>
        </a:lnSpc>
        <a:spcBef>
          <a:spcPct val="0"/>
        </a:spcBef>
        <a:spcAft>
          <a:spcPct val="0"/>
        </a:spcAft>
        <a:defRPr sz="5867">
          <a:solidFill>
            <a:schemeClr val="tx1"/>
          </a:solidFill>
          <a:latin typeface="Arial" charset="0"/>
        </a:defRPr>
      </a:lvl3pPr>
      <a:lvl4pPr algn="l" rtl="0" eaLnBrk="1" fontAlgn="base" hangingPunct="1">
        <a:lnSpc>
          <a:spcPct val="90000"/>
        </a:lnSpc>
        <a:spcBef>
          <a:spcPct val="0"/>
        </a:spcBef>
        <a:spcAft>
          <a:spcPct val="0"/>
        </a:spcAft>
        <a:defRPr sz="5867">
          <a:solidFill>
            <a:schemeClr val="tx1"/>
          </a:solidFill>
          <a:latin typeface="Arial" charset="0"/>
        </a:defRPr>
      </a:lvl4pPr>
      <a:lvl5pPr algn="l" rtl="0" eaLnBrk="1" fontAlgn="base" hangingPunct="1">
        <a:lnSpc>
          <a:spcPct val="90000"/>
        </a:lnSpc>
        <a:spcBef>
          <a:spcPct val="0"/>
        </a:spcBef>
        <a:spcAft>
          <a:spcPct val="0"/>
        </a:spcAft>
        <a:defRPr sz="5867">
          <a:solidFill>
            <a:schemeClr val="tx1"/>
          </a:solidFill>
          <a:latin typeface="Arial" charset="0"/>
        </a:defRPr>
      </a:lvl5pPr>
      <a:lvl6pPr marL="609570" algn="l" rtl="0" eaLnBrk="1" fontAlgn="base" hangingPunct="1">
        <a:lnSpc>
          <a:spcPct val="90000"/>
        </a:lnSpc>
        <a:spcBef>
          <a:spcPct val="0"/>
        </a:spcBef>
        <a:spcAft>
          <a:spcPct val="0"/>
        </a:spcAft>
        <a:defRPr sz="5867">
          <a:solidFill>
            <a:schemeClr val="tx1"/>
          </a:solidFill>
          <a:latin typeface="Arial" charset="0"/>
        </a:defRPr>
      </a:lvl6pPr>
      <a:lvl7pPr marL="1219140" algn="l" rtl="0" eaLnBrk="1" fontAlgn="base" hangingPunct="1">
        <a:lnSpc>
          <a:spcPct val="90000"/>
        </a:lnSpc>
        <a:spcBef>
          <a:spcPct val="0"/>
        </a:spcBef>
        <a:spcAft>
          <a:spcPct val="0"/>
        </a:spcAft>
        <a:defRPr sz="5867">
          <a:solidFill>
            <a:schemeClr val="tx1"/>
          </a:solidFill>
          <a:latin typeface="Arial" charset="0"/>
        </a:defRPr>
      </a:lvl7pPr>
      <a:lvl8pPr marL="1828709" algn="l" rtl="0" eaLnBrk="1" fontAlgn="base" hangingPunct="1">
        <a:lnSpc>
          <a:spcPct val="90000"/>
        </a:lnSpc>
        <a:spcBef>
          <a:spcPct val="0"/>
        </a:spcBef>
        <a:spcAft>
          <a:spcPct val="0"/>
        </a:spcAft>
        <a:defRPr sz="5867">
          <a:solidFill>
            <a:schemeClr val="tx1"/>
          </a:solidFill>
          <a:latin typeface="Arial" charset="0"/>
        </a:defRPr>
      </a:lvl8pPr>
      <a:lvl9pPr marL="2438278" algn="l" rtl="0" eaLnBrk="1" fontAlgn="base" hangingPunct="1">
        <a:lnSpc>
          <a:spcPct val="90000"/>
        </a:lnSpc>
        <a:spcBef>
          <a:spcPct val="0"/>
        </a:spcBef>
        <a:spcAft>
          <a:spcPct val="0"/>
        </a:spcAft>
        <a:defRPr sz="5867">
          <a:solidFill>
            <a:schemeClr val="tx1"/>
          </a:solidFill>
          <a:latin typeface="Arial" charset="0"/>
        </a:defRPr>
      </a:lvl9pPr>
    </p:titleStyle>
    <p:bodyStyle>
      <a:lvl1pPr marL="357188" indent="-357188" algn="l" rtl="0" eaLnBrk="1" fontAlgn="base" hangingPunct="1">
        <a:lnSpc>
          <a:spcPct val="100000"/>
        </a:lnSpc>
        <a:spcBef>
          <a:spcPts val="0"/>
        </a:spcBef>
        <a:spcAft>
          <a:spcPts val="1200"/>
        </a:spcAft>
        <a:buFont typeface="Arial" charset="0"/>
        <a:buChar char="•"/>
        <a:defRPr lang="en-US" sz="2000" kern="1200" smtClean="0">
          <a:solidFill>
            <a:schemeClr val="tx1"/>
          </a:solidFill>
          <a:latin typeface="+mn-lt"/>
          <a:ea typeface="+mn-ea"/>
          <a:cs typeface="+mn-cs"/>
        </a:defRPr>
      </a:lvl1pPr>
      <a:lvl2pPr marL="719138" indent="-342900" algn="l" rtl="0" eaLnBrk="1" fontAlgn="base" hangingPunct="1">
        <a:lnSpc>
          <a:spcPct val="100000"/>
        </a:lnSpc>
        <a:spcBef>
          <a:spcPts val="0"/>
        </a:spcBef>
        <a:spcAft>
          <a:spcPts val="600"/>
        </a:spcAft>
        <a:buFont typeface="Arial" panose="020B0604020202020204" pitchFamily="34" charset="0"/>
        <a:buChar char="–"/>
        <a:defRPr lang="en-US" sz="1800" kern="1200" smtClean="0">
          <a:solidFill>
            <a:schemeClr val="tx1"/>
          </a:solidFill>
          <a:latin typeface="+mn-lt"/>
          <a:ea typeface="+mn-ea"/>
          <a:cs typeface="+mn-cs"/>
        </a:defRPr>
      </a:lvl2pPr>
      <a:lvl3pPr marL="895350" indent="-265113" algn="l" rtl="0" eaLnBrk="1" fontAlgn="base" hangingPunct="1">
        <a:lnSpc>
          <a:spcPct val="100000"/>
        </a:lnSpc>
        <a:spcBef>
          <a:spcPts val="0"/>
        </a:spcBef>
        <a:spcAft>
          <a:spcPts val="600"/>
        </a:spcAft>
        <a:buFont typeface="Arial" panose="020B0604020202020204" pitchFamily="34" charset="0"/>
        <a:buChar char="–"/>
        <a:defRPr kumimoji="0" lang="en-US" sz="1800" b="0" i="0" u="none" strike="noStrike" kern="1200" cap="none" spc="0" normalizeH="0" baseline="0" smtClean="0">
          <a:ln>
            <a:noFill/>
          </a:ln>
          <a:solidFill>
            <a:schemeClr val="tx1"/>
          </a:solidFill>
          <a:effectLst/>
          <a:uLnTx/>
          <a:uFillTx/>
          <a:latin typeface="+mn-lt"/>
          <a:ea typeface="+mn-ea"/>
          <a:cs typeface="+mn-cs"/>
        </a:defRPr>
      </a:lvl3pPr>
      <a:lvl4pPr marL="1166813" indent="-265113" algn="l" rtl="0" eaLnBrk="1" fontAlgn="base" hangingPunct="1">
        <a:lnSpc>
          <a:spcPct val="100000"/>
        </a:lnSpc>
        <a:spcBef>
          <a:spcPts val="0"/>
        </a:spcBef>
        <a:spcAft>
          <a:spcPts val="600"/>
        </a:spcAft>
        <a:buFont typeface="Arial" panose="020B0604020202020204" pitchFamily="34" charset="0"/>
        <a:buChar char="–"/>
        <a:defRPr lang="en-US" sz="1800" kern="1200" smtClean="0">
          <a:solidFill>
            <a:schemeClr val="tx1"/>
          </a:solidFill>
          <a:latin typeface="+mn-lt"/>
          <a:ea typeface="+mn-ea"/>
          <a:cs typeface="+mn-cs"/>
        </a:defRPr>
      </a:lvl4pPr>
      <a:lvl5pPr marL="1433513" indent="-265113" algn="l" rtl="0" eaLnBrk="1" fontAlgn="base" hangingPunct="1">
        <a:lnSpc>
          <a:spcPct val="100000"/>
        </a:lnSpc>
        <a:spcBef>
          <a:spcPts val="0"/>
        </a:spcBef>
        <a:spcAft>
          <a:spcPts val="600"/>
        </a:spcAft>
        <a:buFont typeface="Arial" panose="020B0604020202020204" pitchFamily="34" charset="0"/>
        <a:buChar char="–"/>
        <a:defRPr lang="en-GB" sz="1800" kern="1200" smtClean="0">
          <a:solidFill>
            <a:schemeClr val="tx1"/>
          </a:solidFill>
          <a:latin typeface="+mn-lt"/>
          <a:ea typeface="+mn-ea"/>
          <a:cs typeface="+mn-cs"/>
        </a:defRPr>
      </a:lvl5pPr>
      <a:lvl6pPr marL="617538" indent="-255588" algn="l" defTabSz="121914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785" userDrawn="1">
          <p15:clr>
            <a:srgbClr val="F26B43"/>
          </p15:clr>
        </p15:guide>
        <p15:guide id="6" pos="257" userDrawn="1">
          <p15:clr>
            <a:srgbClr val="F26B43"/>
          </p15:clr>
        </p15:guide>
        <p15:guide id="7" pos="7423" userDrawn="1">
          <p15:clr>
            <a:srgbClr val="F26B43"/>
          </p15:clr>
        </p15:guide>
        <p15:guide id="8" orient="horz" pos="39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4" name="TextBox 3">
            <a:extLst>
              <a:ext uri="{FF2B5EF4-FFF2-40B4-BE49-F238E27FC236}">
                <a16:creationId xmlns:a16="http://schemas.microsoft.com/office/drawing/2014/main" id="{AC064123-CA42-89D5-F0B8-4C5CBE9F0A77}"/>
              </a:ext>
            </a:extLst>
          </p:cNvPr>
          <p:cNvSpPr txBox="1"/>
          <p:nvPr userDrawn="1">
            <p:extLst>
              <p:ext uri="{1162E1C5-73C7-4A58-AE30-91384D911F3F}">
                <p184:classification xmlns:p184="http://schemas.microsoft.com/office/powerpoint/2018/4/main" val="ftr"/>
              </p:ext>
            </p:extLst>
          </p:nvPr>
        </p:nvSpPr>
        <p:spPr>
          <a:xfrm>
            <a:off x="63500" y="6611620"/>
            <a:ext cx="919163"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ea typeface="Calibri" panose="020F0502020204030204" pitchFamily="34" charset="0"/>
                <a:cs typeface="Calibri" panose="020F0502020204030204" pitchFamily="34" charset="0"/>
              </a:rPr>
              <a:t>UNCLASSIFIED</a:t>
            </a:r>
          </a:p>
        </p:txBody>
      </p:sp>
    </p:spTree>
    <p:extLst>
      <p:ext uri="{BB962C8B-B14F-4D97-AF65-F5344CB8AC3E}">
        <p14:creationId xmlns:p14="http://schemas.microsoft.com/office/powerpoint/2010/main" val="2968438294"/>
      </p:ext>
    </p:extLst>
  </p:cSld>
  <p:clrMap bg1="dk1" tx1="lt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Lst>
  <p:hf hdr="0" ftr="0" dt="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itle Placeholder 11">
            <a:extLst>
              <a:ext uri="{FF2B5EF4-FFF2-40B4-BE49-F238E27FC236}">
                <a16:creationId xmlns:a16="http://schemas.microsoft.com/office/drawing/2014/main" id="{CBBDBAE7-1E09-4381-800E-61367829AF23}"/>
              </a:ext>
            </a:extLst>
          </p:cNvPr>
          <p:cNvSpPr>
            <a:spLocks noGrp="1"/>
          </p:cNvSpPr>
          <p:nvPr>
            <p:ph type="title"/>
          </p:nvPr>
        </p:nvSpPr>
        <p:spPr>
          <a:xfrm>
            <a:off x="407988" y="306477"/>
            <a:ext cx="10891887" cy="538510"/>
          </a:xfrm>
          <a:prstGeom prst="rect">
            <a:avLst/>
          </a:prstGeom>
        </p:spPr>
        <p:txBody>
          <a:bodyPr vert="horz" lIns="0" tIns="45720" rIns="91440" bIns="45720" rtlCol="0" anchor="t">
            <a:noAutofit/>
          </a:bodyPr>
          <a:lstStyle/>
          <a:p>
            <a:r>
              <a:rPr lang="en-US"/>
              <a:t>Click to edit Master title style</a:t>
            </a:r>
            <a:endParaRPr lang="en-GB" dirty="0"/>
          </a:p>
        </p:txBody>
      </p:sp>
      <p:sp>
        <p:nvSpPr>
          <p:cNvPr id="25" name="Text Placeholder 6">
            <a:extLst>
              <a:ext uri="{FF2B5EF4-FFF2-40B4-BE49-F238E27FC236}">
                <a16:creationId xmlns:a16="http://schemas.microsoft.com/office/drawing/2014/main" id="{0B9D91F3-439C-4B11-8F38-24D5F9FFC770}"/>
              </a:ext>
            </a:extLst>
          </p:cNvPr>
          <p:cNvSpPr>
            <a:spLocks noGrp="1"/>
          </p:cNvSpPr>
          <p:nvPr>
            <p:ph type="body" idx="1"/>
          </p:nvPr>
        </p:nvSpPr>
        <p:spPr>
          <a:xfrm>
            <a:off x="418261" y="1512000"/>
            <a:ext cx="11376025" cy="4773600"/>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7">
            <a:extLst>
              <a:ext uri="{FF2B5EF4-FFF2-40B4-BE49-F238E27FC236}">
                <a16:creationId xmlns:a16="http://schemas.microsoft.com/office/drawing/2014/main" id="{1A6DB831-72A8-104A-BC20-313EF3499CB7}"/>
              </a:ext>
            </a:extLst>
          </p:cNvPr>
          <p:cNvSpPr>
            <a:spLocks noGrp="1"/>
          </p:cNvSpPr>
          <p:nvPr>
            <p:ph type="sldNum" sz="quarter" idx="4"/>
          </p:nvPr>
        </p:nvSpPr>
        <p:spPr>
          <a:xfrm>
            <a:off x="5853931" y="6501102"/>
            <a:ext cx="242455" cy="165095"/>
          </a:xfrm>
          <a:prstGeom prst="rect">
            <a:avLst/>
          </a:prstGeom>
        </p:spPr>
        <p:txBody>
          <a:bodyPr vert="horz" lIns="0" tIns="0" rIns="91440" bIns="45720" rtlCol="0" anchor="t"/>
          <a:lstStyle>
            <a:lvl1pPr algn="l">
              <a:defRPr sz="800">
                <a:solidFill>
                  <a:schemeClr val="tx1">
                    <a:tint val="75000"/>
                  </a:schemeClr>
                </a:solidFill>
                <a:latin typeface="+mn-lt"/>
              </a:defRPr>
            </a:lvl1pPr>
          </a:lstStyle>
          <a:p>
            <a:pPr eaLnBrk="0" fontAlgn="base" hangingPunct="0">
              <a:spcBef>
                <a:spcPct val="0"/>
              </a:spcBef>
              <a:spcAft>
                <a:spcPct val="0"/>
              </a:spcAft>
              <a:defRPr/>
            </a:pPr>
            <a:fld id="{6C81E066-4824-4A83-8F62-7937A56A8D34}" type="slidenum">
              <a:rPr lang="en-GB" smtClean="0">
                <a:solidFill>
                  <a:schemeClr val="accent2"/>
                </a:solidFill>
              </a:rPr>
              <a:pPr eaLnBrk="0" fontAlgn="base" hangingPunct="0">
                <a:spcBef>
                  <a:spcPct val="0"/>
                </a:spcBef>
                <a:spcAft>
                  <a:spcPct val="0"/>
                </a:spcAft>
                <a:defRPr/>
              </a:pPr>
              <a:t>‹#›</a:t>
            </a:fld>
            <a:endParaRPr lang="en-GB" dirty="0">
              <a:solidFill>
                <a:schemeClr val="accent2"/>
              </a:solidFill>
            </a:endParaRPr>
          </a:p>
        </p:txBody>
      </p:sp>
      <p:pic>
        <p:nvPicPr>
          <p:cNvPr id="14" name="Picture 13">
            <a:extLst>
              <a:ext uri="{FF2B5EF4-FFF2-40B4-BE49-F238E27FC236}">
                <a16:creationId xmlns:a16="http://schemas.microsoft.com/office/drawing/2014/main" id="{2693433A-E62B-4741-8657-100DBDE5F577}"/>
              </a:ext>
            </a:extLst>
          </p:cNvPr>
          <p:cNvPicPr>
            <a:picLocks noChangeAspect="1"/>
          </p:cNvPicPr>
          <p:nvPr userDrawn="1"/>
        </p:nvPicPr>
        <p:blipFill>
          <a:blip r:embed="rId27" cstate="email">
            <a:lum/>
            <a:extLst>
              <a:ext uri="{28A0092B-C50C-407E-A947-70E740481C1C}">
                <a14:useLocalDpi xmlns:a14="http://schemas.microsoft.com/office/drawing/2010/main"/>
              </a:ext>
            </a:extLst>
          </a:blip>
          <a:stretch>
            <a:fillRect/>
          </a:stretch>
        </p:blipFill>
        <p:spPr>
          <a:xfrm>
            <a:off x="10994400" y="6457590"/>
            <a:ext cx="837587" cy="170996"/>
          </a:xfrm>
          <a:prstGeom prst="rect">
            <a:avLst/>
          </a:prstGeom>
        </p:spPr>
      </p:pic>
      <p:sp>
        <p:nvSpPr>
          <p:cNvPr id="3" name="TextBox 2">
            <a:extLst>
              <a:ext uri="{FF2B5EF4-FFF2-40B4-BE49-F238E27FC236}">
                <a16:creationId xmlns:a16="http://schemas.microsoft.com/office/drawing/2014/main" id="{F70C9A9C-8BEE-88A3-1E76-4E1DE2EAE1D2}"/>
              </a:ext>
            </a:extLst>
          </p:cNvPr>
          <p:cNvSpPr txBox="1"/>
          <p:nvPr userDrawn="1">
            <p:extLst>
              <p:ext uri="{1162E1C5-73C7-4A58-AE30-91384D911F3F}">
                <p184:classification xmlns:p184="http://schemas.microsoft.com/office/powerpoint/2018/4/main" val="ftr"/>
              </p:ext>
            </p:extLst>
          </p:nvPr>
        </p:nvSpPr>
        <p:spPr>
          <a:xfrm>
            <a:off x="63500" y="6611620"/>
            <a:ext cx="919163"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ea typeface="Calibri" panose="020F0502020204030204" pitchFamily="34" charset="0"/>
                <a:cs typeface="Calibri" panose="020F0502020204030204" pitchFamily="34" charset="0"/>
              </a:rPr>
              <a:t>UNCLASSIFIED</a:t>
            </a:r>
          </a:p>
        </p:txBody>
      </p:sp>
    </p:spTree>
    <p:extLst>
      <p:ext uri="{BB962C8B-B14F-4D97-AF65-F5344CB8AC3E}">
        <p14:creationId xmlns:p14="http://schemas.microsoft.com/office/powerpoint/2010/main" val="401367659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 id="2147483855" r:id="rId23"/>
    <p:sldLayoutId id="2147483856" r:id="rId24"/>
    <p:sldLayoutId id="2147483857" r:id="rId25"/>
  </p:sldLayoutIdLst>
  <p:transition>
    <p:fade/>
  </p:transition>
  <p:hf hdr="0" ftr="0" dt="0"/>
  <p:txStyles>
    <p:titleStyle>
      <a:lvl1pPr marL="0" algn="l" defTabSz="914400" rtl="0" eaLnBrk="1" fontAlgn="base" latinLnBrk="0" hangingPunct="1">
        <a:lnSpc>
          <a:spcPct val="90000"/>
        </a:lnSpc>
        <a:spcBef>
          <a:spcPct val="0"/>
        </a:spcBef>
        <a:spcAft>
          <a:spcPct val="0"/>
        </a:spcAft>
        <a:defRPr lang="en-GB" sz="3200" b="1" kern="1200" dirty="0">
          <a:solidFill>
            <a:schemeClr val="accent1"/>
          </a:solidFill>
          <a:latin typeface="+mj-lt"/>
          <a:ea typeface="+mj-ea"/>
          <a:cs typeface="+mj-cs"/>
        </a:defRPr>
      </a:lvl1pPr>
      <a:lvl2pPr algn="l" rtl="0" eaLnBrk="1" fontAlgn="base" hangingPunct="1">
        <a:lnSpc>
          <a:spcPct val="90000"/>
        </a:lnSpc>
        <a:spcBef>
          <a:spcPct val="0"/>
        </a:spcBef>
        <a:spcAft>
          <a:spcPct val="0"/>
        </a:spcAft>
        <a:defRPr sz="5867">
          <a:solidFill>
            <a:schemeClr val="tx1"/>
          </a:solidFill>
          <a:latin typeface="Arial" charset="0"/>
        </a:defRPr>
      </a:lvl2pPr>
      <a:lvl3pPr algn="l" rtl="0" eaLnBrk="1" fontAlgn="base" hangingPunct="1">
        <a:lnSpc>
          <a:spcPct val="90000"/>
        </a:lnSpc>
        <a:spcBef>
          <a:spcPct val="0"/>
        </a:spcBef>
        <a:spcAft>
          <a:spcPct val="0"/>
        </a:spcAft>
        <a:defRPr sz="5867">
          <a:solidFill>
            <a:schemeClr val="tx1"/>
          </a:solidFill>
          <a:latin typeface="Arial" charset="0"/>
        </a:defRPr>
      </a:lvl3pPr>
      <a:lvl4pPr algn="l" rtl="0" eaLnBrk="1" fontAlgn="base" hangingPunct="1">
        <a:lnSpc>
          <a:spcPct val="90000"/>
        </a:lnSpc>
        <a:spcBef>
          <a:spcPct val="0"/>
        </a:spcBef>
        <a:spcAft>
          <a:spcPct val="0"/>
        </a:spcAft>
        <a:defRPr sz="5867">
          <a:solidFill>
            <a:schemeClr val="tx1"/>
          </a:solidFill>
          <a:latin typeface="Arial" charset="0"/>
        </a:defRPr>
      </a:lvl4pPr>
      <a:lvl5pPr algn="l" rtl="0" eaLnBrk="1" fontAlgn="base" hangingPunct="1">
        <a:lnSpc>
          <a:spcPct val="90000"/>
        </a:lnSpc>
        <a:spcBef>
          <a:spcPct val="0"/>
        </a:spcBef>
        <a:spcAft>
          <a:spcPct val="0"/>
        </a:spcAft>
        <a:defRPr sz="5867">
          <a:solidFill>
            <a:schemeClr val="tx1"/>
          </a:solidFill>
          <a:latin typeface="Arial" charset="0"/>
        </a:defRPr>
      </a:lvl5pPr>
      <a:lvl6pPr marL="609570" algn="l" rtl="0" eaLnBrk="1" fontAlgn="base" hangingPunct="1">
        <a:lnSpc>
          <a:spcPct val="90000"/>
        </a:lnSpc>
        <a:spcBef>
          <a:spcPct val="0"/>
        </a:spcBef>
        <a:spcAft>
          <a:spcPct val="0"/>
        </a:spcAft>
        <a:defRPr sz="5867">
          <a:solidFill>
            <a:schemeClr val="tx1"/>
          </a:solidFill>
          <a:latin typeface="Arial" charset="0"/>
        </a:defRPr>
      </a:lvl6pPr>
      <a:lvl7pPr marL="1219140" algn="l" rtl="0" eaLnBrk="1" fontAlgn="base" hangingPunct="1">
        <a:lnSpc>
          <a:spcPct val="90000"/>
        </a:lnSpc>
        <a:spcBef>
          <a:spcPct val="0"/>
        </a:spcBef>
        <a:spcAft>
          <a:spcPct val="0"/>
        </a:spcAft>
        <a:defRPr sz="5867">
          <a:solidFill>
            <a:schemeClr val="tx1"/>
          </a:solidFill>
          <a:latin typeface="Arial" charset="0"/>
        </a:defRPr>
      </a:lvl7pPr>
      <a:lvl8pPr marL="1828709" algn="l" rtl="0" eaLnBrk="1" fontAlgn="base" hangingPunct="1">
        <a:lnSpc>
          <a:spcPct val="90000"/>
        </a:lnSpc>
        <a:spcBef>
          <a:spcPct val="0"/>
        </a:spcBef>
        <a:spcAft>
          <a:spcPct val="0"/>
        </a:spcAft>
        <a:defRPr sz="5867">
          <a:solidFill>
            <a:schemeClr val="tx1"/>
          </a:solidFill>
          <a:latin typeface="Arial" charset="0"/>
        </a:defRPr>
      </a:lvl8pPr>
      <a:lvl9pPr marL="2438278" algn="l" rtl="0" eaLnBrk="1" fontAlgn="base" hangingPunct="1">
        <a:lnSpc>
          <a:spcPct val="90000"/>
        </a:lnSpc>
        <a:spcBef>
          <a:spcPct val="0"/>
        </a:spcBef>
        <a:spcAft>
          <a:spcPct val="0"/>
        </a:spcAft>
        <a:defRPr sz="5867">
          <a:solidFill>
            <a:schemeClr val="tx1"/>
          </a:solidFill>
          <a:latin typeface="Arial" charset="0"/>
        </a:defRPr>
      </a:lvl9pPr>
    </p:titleStyle>
    <p:bodyStyle>
      <a:lvl1pPr marL="357188" indent="-357188" algn="l" rtl="0" eaLnBrk="1" fontAlgn="base" hangingPunct="1">
        <a:lnSpc>
          <a:spcPct val="100000"/>
        </a:lnSpc>
        <a:spcBef>
          <a:spcPts val="0"/>
        </a:spcBef>
        <a:spcAft>
          <a:spcPts val="1200"/>
        </a:spcAft>
        <a:buFont typeface="Arial" charset="0"/>
        <a:buChar char="•"/>
        <a:defRPr lang="en-US" sz="2000" kern="1200" smtClean="0">
          <a:solidFill>
            <a:schemeClr val="tx1"/>
          </a:solidFill>
          <a:latin typeface="+mn-lt"/>
          <a:ea typeface="+mn-ea"/>
          <a:cs typeface="+mn-cs"/>
        </a:defRPr>
      </a:lvl1pPr>
      <a:lvl2pPr marL="719138" indent="-342900" algn="l" rtl="0" eaLnBrk="1" fontAlgn="base" hangingPunct="1">
        <a:lnSpc>
          <a:spcPct val="100000"/>
        </a:lnSpc>
        <a:spcBef>
          <a:spcPts val="0"/>
        </a:spcBef>
        <a:spcAft>
          <a:spcPts val="600"/>
        </a:spcAft>
        <a:buFont typeface="Arial" panose="020B0604020202020204" pitchFamily="34" charset="0"/>
        <a:buChar char="–"/>
        <a:defRPr lang="en-US" sz="1800" kern="1200" smtClean="0">
          <a:solidFill>
            <a:schemeClr val="tx1"/>
          </a:solidFill>
          <a:latin typeface="+mn-lt"/>
          <a:ea typeface="+mn-ea"/>
          <a:cs typeface="+mn-cs"/>
        </a:defRPr>
      </a:lvl2pPr>
      <a:lvl3pPr marL="895350" indent="-265113" algn="l" rtl="0" eaLnBrk="1" fontAlgn="base" hangingPunct="1">
        <a:lnSpc>
          <a:spcPct val="100000"/>
        </a:lnSpc>
        <a:spcBef>
          <a:spcPts val="0"/>
        </a:spcBef>
        <a:spcAft>
          <a:spcPts val="600"/>
        </a:spcAft>
        <a:buFont typeface="Arial" panose="020B0604020202020204" pitchFamily="34" charset="0"/>
        <a:buChar char="–"/>
        <a:defRPr kumimoji="0" lang="en-US" sz="1800" b="0" i="0" u="none" strike="noStrike" kern="1200" cap="none" spc="0" normalizeH="0" baseline="0" smtClean="0">
          <a:ln>
            <a:noFill/>
          </a:ln>
          <a:solidFill>
            <a:schemeClr val="tx1"/>
          </a:solidFill>
          <a:effectLst/>
          <a:uLnTx/>
          <a:uFillTx/>
          <a:latin typeface="+mn-lt"/>
          <a:ea typeface="+mn-ea"/>
          <a:cs typeface="+mn-cs"/>
        </a:defRPr>
      </a:lvl3pPr>
      <a:lvl4pPr marL="1166813" indent="-265113" algn="l" rtl="0" eaLnBrk="1" fontAlgn="base" hangingPunct="1">
        <a:lnSpc>
          <a:spcPct val="100000"/>
        </a:lnSpc>
        <a:spcBef>
          <a:spcPts val="0"/>
        </a:spcBef>
        <a:spcAft>
          <a:spcPts val="600"/>
        </a:spcAft>
        <a:buFont typeface="Arial" panose="020B0604020202020204" pitchFamily="34" charset="0"/>
        <a:buChar char="–"/>
        <a:defRPr lang="en-US" sz="1800" kern="1200" smtClean="0">
          <a:solidFill>
            <a:schemeClr val="tx1"/>
          </a:solidFill>
          <a:latin typeface="+mn-lt"/>
          <a:ea typeface="+mn-ea"/>
          <a:cs typeface="+mn-cs"/>
        </a:defRPr>
      </a:lvl4pPr>
      <a:lvl5pPr marL="1433513" indent="-265113" algn="l" rtl="0" eaLnBrk="1" fontAlgn="base" hangingPunct="1">
        <a:lnSpc>
          <a:spcPct val="100000"/>
        </a:lnSpc>
        <a:spcBef>
          <a:spcPts val="0"/>
        </a:spcBef>
        <a:spcAft>
          <a:spcPts val="600"/>
        </a:spcAft>
        <a:buFont typeface="Arial" panose="020B0604020202020204" pitchFamily="34" charset="0"/>
        <a:buChar char="–"/>
        <a:defRPr lang="en-GB" sz="1800" kern="1200" smtClean="0">
          <a:solidFill>
            <a:schemeClr val="tx1"/>
          </a:solidFill>
          <a:latin typeface="+mn-lt"/>
          <a:ea typeface="+mn-ea"/>
          <a:cs typeface="+mn-cs"/>
        </a:defRPr>
      </a:lvl5pPr>
      <a:lvl6pPr marL="617538" indent="-255588" algn="l" defTabSz="121914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785">
          <p15:clr>
            <a:srgbClr val="F26B43"/>
          </p15:clr>
        </p15:guide>
        <p15:guide id="6" pos="257">
          <p15:clr>
            <a:srgbClr val="F26B43"/>
          </p15:clr>
        </p15:guide>
        <p15:guide id="7" pos="7423">
          <p15:clr>
            <a:srgbClr val="F26B43"/>
          </p15:clr>
        </p15:guide>
        <p15:guide id="8" orient="horz" pos="390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5EC83424-06C0-43AE-84B3-1E83B62068C5}" type="datetime3">
              <a:rPr lang="en-GB" noProof="0" smtClean="0">
                <a:latin typeface="+mn-lt"/>
              </a:rPr>
              <a:t>2 July, 2025</a:t>
            </a:fld>
            <a:endParaRPr lang="en-GB" noProof="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custDataLst>
              <p:tags r:id="rId15"/>
            </p:custDataLst>
          </p:nvPr>
        </p:nvSpPr>
        <p:spPr>
          <a:xfrm>
            <a:off x="0" y="6332220"/>
            <a:ext cx="12192000" cy="247651"/>
          </a:xfrm>
          <a:prstGeom prst="rect">
            <a:avLst/>
          </a:prstGeom>
        </p:spPr>
        <p:txBody>
          <a:bodyPr vert="horz" lIns="0" tIns="0" rIns="0" bIns="0" rtlCol="0" anchor="t" anchorCtr="0"/>
          <a:lstStyle>
            <a:lvl1pPr algn="l">
              <a:defRPr lang="en-GB"/>
            </a:lvl1p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IN-CONFIDENCE </a:t>
            </a: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en-GB" noProof="0" smtClean="0"/>
              <a:pPr/>
              <a:t>‹#›</a:t>
            </a:fld>
            <a:endParaRPr lang="en-GB" noProof="0">
              <a:latin typeface="+mn-lt"/>
            </a:endParaRPr>
          </a:p>
        </p:txBody>
      </p:sp>
      <p:sp>
        <p:nvSpPr>
          <p:cNvPr id="4" name="TextBox 3">
            <a:extLst>
              <a:ext uri="{FF2B5EF4-FFF2-40B4-BE49-F238E27FC236}">
                <a16:creationId xmlns:a16="http://schemas.microsoft.com/office/drawing/2014/main" id="{E877956B-34F9-D428-F719-3492F436A488}"/>
              </a:ext>
            </a:extLst>
          </p:cNvPr>
          <p:cNvSpPr txBox="1"/>
          <p:nvPr userDrawn="1">
            <p:extLst>
              <p:ext uri="{1162E1C5-73C7-4A58-AE30-91384D911F3F}">
                <p184:classification xmlns:p184="http://schemas.microsoft.com/office/powerpoint/2018/4/main" val="ftr"/>
              </p:ext>
            </p:extLst>
          </p:nvPr>
        </p:nvSpPr>
        <p:spPr>
          <a:xfrm>
            <a:off x="63500" y="6611620"/>
            <a:ext cx="919163"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ea typeface="Calibri" panose="020F0502020204030204" pitchFamily="34" charset="0"/>
                <a:cs typeface="Calibri" panose="020F0502020204030204" pitchFamily="34" charset="0"/>
              </a:rPr>
              <a:t>UNCLASSIFIED</a:t>
            </a:r>
          </a:p>
        </p:txBody>
      </p:sp>
    </p:spTree>
    <p:extLst>
      <p:ext uri="{BB962C8B-B14F-4D97-AF65-F5344CB8AC3E}">
        <p14:creationId xmlns:p14="http://schemas.microsoft.com/office/powerpoint/2010/main" val="662811131"/>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hf hdr="0" dt="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17F48E-4E5B-B463-5762-5CD478FBB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2259CD-DAAC-2A31-BA73-08DF08DB4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0F74A3-ED4F-19AA-C54B-FB97761CF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75B68-DA10-42F4-97FE-6E9FFE136517}" type="datetimeFigureOut">
              <a:rPr lang="en-GB" smtClean="0"/>
              <a:t>02/07/2025</a:t>
            </a:fld>
            <a:endParaRPr lang="en-GB"/>
          </a:p>
        </p:txBody>
      </p:sp>
      <p:sp>
        <p:nvSpPr>
          <p:cNvPr id="5" name="Footer Placeholder 4">
            <a:extLst>
              <a:ext uri="{FF2B5EF4-FFF2-40B4-BE49-F238E27FC236}">
                <a16:creationId xmlns:a16="http://schemas.microsoft.com/office/drawing/2014/main" id="{8B776D6B-FCFB-C604-5ECE-BF3602806567}"/>
              </a:ext>
            </a:extLst>
          </p:cNvPr>
          <p:cNvSpPr>
            <a:spLocks noGrp="1"/>
          </p:cNvSpPr>
          <p:nvPr>
            <p:ph type="ftr" sz="quarter" idx="3"/>
            <p:custDataLst>
              <p:tags r:id="rId13"/>
            </p:custDataLst>
          </p:nvPr>
        </p:nvSpPr>
        <p:spPr>
          <a:xfrm>
            <a:off x="0" y="6356350"/>
            <a:ext cx="12192000" cy="365125"/>
          </a:xfrm>
          <a:prstGeom prst="rect">
            <a:avLst/>
          </a:prstGeom>
        </p:spPr>
        <p:txBody>
          <a:bodyPr vert="horz" lIns="91440" tIns="45720" rIns="91440" bIns="45720" rtlCol="0" anchor="ctr"/>
          <a:lstStyle>
            <a:lvl1pPr algn="l">
              <a:defRPr lang="en-GB"/>
            </a:lvl1p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a:extLst>
              <a:ext uri="{FF2B5EF4-FFF2-40B4-BE49-F238E27FC236}">
                <a16:creationId xmlns:a16="http://schemas.microsoft.com/office/drawing/2014/main" id="{3110124F-19F4-7ED1-2C88-640CE3E0A5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1A2FA-5B47-46C6-9A76-1AB4B10588DB}" type="slidenum">
              <a:rPr lang="en-GB" smtClean="0"/>
              <a:t>‹#›</a:t>
            </a:fld>
            <a:endParaRPr lang="en-GB"/>
          </a:p>
        </p:txBody>
      </p:sp>
      <p:sp>
        <p:nvSpPr>
          <p:cNvPr id="8" name="TextBox 7">
            <a:extLst>
              <a:ext uri="{FF2B5EF4-FFF2-40B4-BE49-F238E27FC236}">
                <a16:creationId xmlns:a16="http://schemas.microsoft.com/office/drawing/2014/main" id="{D6E20979-660F-4160-33A4-647054B1590F}"/>
              </a:ext>
            </a:extLst>
          </p:cNvPr>
          <p:cNvSpPr txBox="1"/>
          <p:nvPr userDrawn="1">
            <p:extLst>
              <p:ext uri="{1162E1C5-73C7-4A58-AE30-91384D911F3F}">
                <p184:classification xmlns:p184="http://schemas.microsoft.com/office/powerpoint/2018/4/main" val="ftr"/>
              </p:ext>
            </p:extLst>
          </p:nvPr>
        </p:nvSpPr>
        <p:spPr>
          <a:xfrm>
            <a:off x="63500" y="6611620"/>
            <a:ext cx="919163"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ea typeface="Calibri" panose="020F0502020204030204" pitchFamily="34" charset="0"/>
                <a:cs typeface="Calibri" panose="020F0502020204030204" pitchFamily="34" charset="0"/>
              </a:rPr>
              <a:t>UNCLASSIFIED</a:t>
            </a:r>
          </a:p>
        </p:txBody>
      </p:sp>
    </p:spTree>
    <p:extLst>
      <p:ext uri="{BB962C8B-B14F-4D97-AF65-F5344CB8AC3E}">
        <p14:creationId xmlns:p14="http://schemas.microsoft.com/office/powerpoint/2010/main" val="1800431484"/>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15F3EA19-B2C3-48D4-B1AB-F88A95A198DB}" type="datetime1">
              <a:rPr lang="en-US" noProof="0" smtClean="0">
                <a:latin typeface="+mn-lt"/>
              </a:rPr>
              <a:t>7/2/2025</a:t>
            </a:fld>
            <a:endParaRPr lang="en-GB" noProof="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custDataLst>
              <p:tags r:id="rId15"/>
            </p:custDataLst>
          </p:nvPr>
        </p:nvSpPr>
        <p:spPr>
          <a:xfrm>
            <a:off x="0" y="6332220"/>
            <a:ext cx="12192000" cy="247651"/>
          </a:xfrm>
          <a:prstGeom prst="rect">
            <a:avLst/>
          </a:prstGeom>
        </p:spPr>
        <p:txBody>
          <a:bodyPr vert="horz" lIns="0" tIns="0" rIns="0" bIns="0" rtlCol="0" anchor="t" anchorCtr="0"/>
          <a:lstStyle>
            <a:lvl1pPr algn="l">
              <a:defRPr lang="en-GB"/>
            </a:lvl1p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IN-CONFIDENCE </a:t>
            </a: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627893368"/>
      </p:ext>
    </p:extLst>
  </p:cSld>
  <p:clrMap bg1="dk1" tx1="lt1" bg2="dk2"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Lst>
  <p:hf sldNum="0" hdr="0" dt="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17F48E-4E5B-B463-5762-5CD478FBB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2259CD-DAAC-2A31-BA73-08DF08DB4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0F74A3-ED4F-19AA-C54B-FB97761CF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6F498-C94E-47F6-8D1B-3EA02029FFBA}" type="datetime1">
              <a:rPr lang="en-US" smtClean="0"/>
              <a:t>7/2/2025</a:t>
            </a:fld>
            <a:endParaRPr lang="en-GB"/>
          </a:p>
        </p:txBody>
      </p:sp>
      <p:sp>
        <p:nvSpPr>
          <p:cNvPr id="5" name="Footer Placeholder 4">
            <a:extLst>
              <a:ext uri="{FF2B5EF4-FFF2-40B4-BE49-F238E27FC236}">
                <a16:creationId xmlns:a16="http://schemas.microsoft.com/office/drawing/2014/main" id="{8B776D6B-FCFB-C604-5ECE-BF3602806567}"/>
              </a:ext>
            </a:extLst>
          </p:cNvPr>
          <p:cNvSpPr>
            <a:spLocks noGrp="1"/>
          </p:cNvSpPr>
          <p:nvPr>
            <p:ph type="ftr" sz="quarter" idx="3"/>
            <p:custDataLst>
              <p:tags r:id="rId13"/>
            </p:custDataLst>
          </p:nvPr>
        </p:nvSpPr>
        <p:spPr>
          <a:xfrm>
            <a:off x="0" y="6356350"/>
            <a:ext cx="12192000" cy="365125"/>
          </a:xfrm>
          <a:prstGeom prst="rect">
            <a:avLst/>
          </a:prstGeom>
        </p:spPr>
        <p:txBody>
          <a:bodyPr vert="horz" lIns="91440" tIns="45720" rIns="91440" bIns="45720" rtlCol="0" anchor="ctr"/>
          <a:lstStyle>
            <a:lvl1pPr algn="l">
              <a:defRPr lang="en-GB"/>
            </a:lvl1pPr>
          </a:lstStyle>
          <a:p>
            <a:r>
              <a:rPr lang="en-GB" sz="1000">
                <a:solidFill>
                  <a:srgbClr val="F00000"/>
                </a:solidFill>
                <a:latin typeface="Arial" panose="020B0604020202020204" pitchFamily="34" charset="0"/>
              </a:rPr>
              <a:t>Classification:</a:t>
            </a:r>
            <a:r>
              <a:rPr lang="en-GB" sz="1000">
                <a:solidFill>
                  <a:srgbClr val="000000"/>
                </a:solidFill>
                <a:latin typeface="Arial" panose="020B0604020202020204" pitchFamily="34" charset="0"/>
              </a:rPr>
              <a:t>UNCLASSIFIED </a:t>
            </a:r>
          </a:p>
        </p:txBody>
      </p:sp>
      <p:sp>
        <p:nvSpPr>
          <p:cNvPr id="6" name="Slide Number Placeholder 5">
            <a:extLst>
              <a:ext uri="{FF2B5EF4-FFF2-40B4-BE49-F238E27FC236}">
                <a16:creationId xmlns:a16="http://schemas.microsoft.com/office/drawing/2014/main" id="{3110124F-19F4-7ED1-2C88-640CE3E0A5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1A2FA-5B47-46C6-9A76-1AB4B10588DB}" type="slidenum">
              <a:rPr lang="en-GB" smtClean="0"/>
              <a:t>‹#›</a:t>
            </a:fld>
            <a:endParaRPr lang="en-GB"/>
          </a:p>
        </p:txBody>
      </p:sp>
    </p:spTree>
    <p:extLst>
      <p:ext uri="{BB962C8B-B14F-4D97-AF65-F5344CB8AC3E}">
        <p14:creationId xmlns:p14="http://schemas.microsoft.com/office/powerpoint/2010/main" val="2029627004"/>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tags" Target="../tags/tag3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6.xml"/><Relationship Id="rId1"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6.xml"/><Relationship Id="rId1" Type="http://schemas.openxmlformats.org/officeDocument/2006/relationships/tags" Target="../tags/tag4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3.xml"/><Relationship Id="rId1" Type="http://schemas.openxmlformats.org/officeDocument/2006/relationships/tags" Target="../tags/tag4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9.xml"/><Relationship Id="rId1" Type="http://schemas.openxmlformats.org/officeDocument/2006/relationships/tags" Target="../tags/tag4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3.xml"/><Relationship Id="rId1" Type="http://schemas.openxmlformats.org/officeDocument/2006/relationships/tags" Target="../tags/tag5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9.svg"/><Relationship Id="rId2" Type="http://schemas.openxmlformats.org/officeDocument/2006/relationships/slideLayout" Target="../slideLayouts/slideLayout100.xml"/><Relationship Id="rId1" Type="http://schemas.openxmlformats.org/officeDocument/2006/relationships/tags" Target="../tags/tag5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3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tags" Target="../tags/tag3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7.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xml"/><Relationship Id="rId1" Type="http://schemas.openxmlformats.org/officeDocument/2006/relationships/tags" Target="../tags/tag4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7.xml"/><Relationship Id="rId1" Type="http://schemas.openxmlformats.org/officeDocument/2006/relationships/tags" Target="../tags/tag4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7.xml"/><Relationship Id="rId1" Type="http://schemas.openxmlformats.org/officeDocument/2006/relationships/tags" Target="../tags/tag4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7.xml"/><Relationship Id="rId1" Type="http://schemas.openxmlformats.org/officeDocument/2006/relationships/tags" Target="../tags/tag4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3.xml"/><Relationship Id="rId1"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0" y="1894902"/>
            <a:ext cx="12192000" cy="1897550"/>
          </a:xfrm>
        </p:spPr>
        <p:txBody>
          <a:bodyPr vert="horz" lIns="0" tIns="0" rIns="0" bIns="0" rtlCol="0" anchor="b" anchorCtr="0">
            <a:normAutofit/>
          </a:bodyPr>
          <a:lstStyle/>
          <a:p>
            <a:pPr algn="ctr"/>
            <a:r>
              <a:rPr lang="en-GB" dirty="0">
                <a:latin typeface="Arial" panose="020B0604020202020204" pitchFamily="34" charset="0"/>
                <a:cs typeface="Arial" panose="020B0604020202020204" pitchFamily="34" charset="0"/>
              </a:rPr>
              <a:t>South West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Regional Hub</a:t>
            </a:r>
          </a:p>
        </p:txBody>
      </p:sp>
      <p:sp>
        <p:nvSpPr>
          <p:cNvPr id="2" name="Text Placeholder 7">
            <a:extLst>
              <a:ext uri="{FF2B5EF4-FFF2-40B4-BE49-F238E27FC236}">
                <a16:creationId xmlns:a16="http://schemas.microsoft.com/office/drawing/2014/main" id="{F7E0CC26-A401-D63D-9437-D4B58FEA6FEC}"/>
              </a:ext>
            </a:extLst>
          </p:cNvPr>
          <p:cNvSpPr txBox="1">
            <a:spLocks/>
          </p:cNvSpPr>
          <p:nvPr/>
        </p:nvSpPr>
        <p:spPr>
          <a:xfrm>
            <a:off x="5867400" y="4913313"/>
            <a:ext cx="5345113" cy="9826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dirty="0">
                <a:latin typeface="Arial" panose="020B0604020202020204" pitchFamily="34" charset="0"/>
                <a:cs typeface="Arial" panose="020B0604020202020204" pitchFamily="34" charset="0"/>
              </a:rPr>
              <a:t>Nick Hennessy</a:t>
            </a:r>
          </a:p>
          <a:p>
            <a:pPr marL="0" indent="0" algn="r">
              <a:buNone/>
            </a:pPr>
            <a:r>
              <a:rPr lang="en-GB" dirty="0">
                <a:latin typeface="Arial" panose="020B0604020202020204" pitchFamily="34" charset="0"/>
                <a:cs typeface="Arial" panose="020B0604020202020204" pitchFamily="34" charset="0"/>
              </a:rPr>
              <a:t>South West Regional Hub Lead</a:t>
            </a:r>
          </a:p>
        </p:txBody>
      </p:sp>
      <p:sp>
        <p:nvSpPr>
          <p:cNvPr id="5" name="BJPseudoFooter">
            <a:extLst>
              <a:ext uri="{FF2B5EF4-FFF2-40B4-BE49-F238E27FC236}">
                <a16:creationId xmlns:a16="http://schemas.microsoft.com/office/drawing/2014/main" id="{6A261D51-5252-83D0-F874-B81E2A47FD96}"/>
              </a:ext>
            </a:extLst>
          </p:cNvPr>
          <p:cNvSpPr txBox="1"/>
          <p:nvPr>
            <p:custDataLst>
              <p:tags r:id="rId1"/>
            </p:custDataLst>
          </p:nvPr>
        </p:nvSpPr>
        <p:spPr>
          <a:xfrm>
            <a:off x="127000" y="6350000"/>
            <a:ext cx="184731" cy="369332"/>
          </a:xfrm>
          <a:prstGeom prst="rect">
            <a:avLst/>
          </a:prstGeom>
          <a:noFill/>
        </p:spPr>
        <p:txBody>
          <a:bodyPr vert="horz" wrap="none" rtlCol="0">
            <a:spAutoFit/>
          </a:bodyPr>
          <a:lstStyle/>
          <a:p>
            <a:endParaRPr lang="en-GB"/>
          </a:p>
        </p:txBody>
      </p:sp>
    </p:spTree>
    <p:extLst>
      <p:ext uri="{BB962C8B-B14F-4D97-AF65-F5344CB8AC3E}">
        <p14:creationId xmlns:p14="http://schemas.microsoft.com/office/powerpoint/2010/main" val="414590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8">
            <a:extLst>
              <a:ext uri="{FF2B5EF4-FFF2-40B4-BE49-F238E27FC236}">
                <a16:creationId xmlns:a16="http://schemas.microsoft.com/office/drawing/2014/main" id="{8034C601-BA25-1499-E1CA-4FF848191BF3}"/>
              </a:ext>
            </a:extLst>
          </p:cNvPr>
          <p:cNvSpPr txBox="1">
            <a:spLocks/>
          </p:cNvSpPr>
          <p:nvPr/>
        </p:nvSpPr>
        <p:spPr>
          <a:xfrm>
            <a:off x="407988" y="306477"/>
            <a:ext cx="10891887" cy="538510"/>
          </a:xfrm>
          <a:prstGeom prst="rect">
            <a:avLst/>
          </a:prstGeom>
        </p:spPr>
        <p:txBody>
          <a:bodyPr vert="horz" lIns="0" tIns="45720" rIns="91440" bIns="45720" rtlCol="0" anchor="t">
            <a:noAutofit/>
          </a:bodyPr>
          <a:lstStyle>
            <a:lvl1pPr marL="0" algn="l" defTabSz="914400" rtl="0" eaLnBrk="1" fontAlgn="base" latinLnBrk="0" hangingPunct="1">
              <a:lnSpc>
                <a:spcPct val="90000"/>
              </a:lnSpc>
              <a:spcBef>
                <a:spcPct val="0"/>
              </a:spcBef>
              <a:spcAft>
                <a:spcPct val="0"/>
              </a:spcAft>
              <a:defRPr lang="en-GB" sz="3200" b="1" kern="1200" dirty="0">
                <a:solidFill>
                  <a:schemeClr val="accent1"/>
                </a:solidFill>
                <a:latin typeface="+mj-lt"/>
                <a:ea typeface="+mj-ea"/>
                <a:cs typeface="+mj-cs"/>
              </a:defRPr>
            </a:lvl1pPr>
            <a:lvl2pPr algn="l" rtl="0" eaLnBrk="1" fontAlgn="base" hangingPunct="1">
              <a:lnSpc>
                <a:spcPct val="90000"/>
              </a:lnSpc>
              <a:spcBef>
                <a:spcPct val="0"/>
              </a:spcBef>
              <a:spcAft>
                <a:spcPct val="0"/>
              </a:spcAft>
              <a:defRPr sz="5867">
                <a:solidFill>
                  <a:schemeClr val="tx1"/>
                </a:solidFill>
                <a:latin typeface="Arial" charset="0"/>
              </a:defRPr>
            </a:lvl2pPr>
            <a:lvl3pPr algn="l" rtl="0" eaLnBrk="1" fontAlgn="base" hangingPunct="1">
              <a:lnSpc>
                <a:spcPct val="90000"/>
              </a:lnSpc>
              <a:spcBef>
                <a:spcPct val="0"/>
              </a:spcBef>
              <a:spcAft>
                <a:spcPct val="0"/>
              </a:spcAft>
              <a:defRPr sz="5867">
                <a:solidFill>
                  <a:schemeClr val="tx1"/>
                </a:solidFill>
                <a:latin typeface="Arial" charset="0"/>
              </a:defRPr>
            </a:lvl3pPr>
            <a:lvl4pPr algn="l" rtl="0" eaLnBrk="1" fontAlgn="base" hangingPunct="1">
              <a:lnSpc>
                <a:spcPct val="90000"/>
              </a:lnSpc>
              <a:spcBef>
                <a:spcPct val="0"/>
              </a:spcBef>
              <a:spcAft>
                <a:spcPct val="0"/>
              </a:spcAft>
              <a:defRPr sz="5867">
                <a:solidFill>
                  <a:schemeClr val="tx1"/>
                </a:solidFill>
                <a:latin typeface="Arial" charset="0"/>
              </a:defRPr>
            </a:lvl4pPr>
            <a:lvl5pPr algn="l" rtl="0" eaLnBrk="1" fontAlgn="base" hangingPunct="1">
              <a:lnSpc>
                <a:spcPct val="90000"/>
              </a:lnSpc>
              <a:spcBef>
                <a:spcPct val="0"/>
              </a:spcBef>
              <a:spcAft>
                <a:spcPct val="0"/>
              </a:spcAft>
              <a:defRPr sz="5867">
                <a:solidFill>
                  <a:schemeClr val="tx1"/>
                </a:solidFill>
                <a:latin typeface="Arial" charset="0"/>
              </a:defRPr>
            </a:lvl5pPr>
            <a:lvl6pPr marL="609570" algn="l" rtl="0" eaLnBrk="1" fontAlgn="base" hangingPunct="1">
              <a:lnSpc>
                <a:spcPct val="90000"/>
              </a:lnSpc>
              <a:spcBef>
                <a:spcPct val="0"/>
              </a:spcBef>
              <a:spcAft>
                <a:spcPct val="0"/>
              </a:spcAft>
              <a:defRPr sz="5867">
                <a:solidFill>
                  <a:schemeClr val="tx1"/>
                </a:solidFill>
                <a:latin typeface="Arial" charset="0"/>
              </a:defRPr>
            </a:lvl6pPr>
            <a:lvl7pPr marL="1219140" algn="l" rtl="0" eaLnBrk="1" fontAlgn="base" hangingPunct="1">
              <a:lnSpc>
                <a:spcPct val="90000"/>
              </a:lnSpc>
              <a:spcBef>
                <a:spcPct val="0"/>
              </a:spcBef>
              <a:spcAft>
                <a:spcPct val="0"/>
              </a:spcAft>
              <a:defRPr sz="5867">
                <a:solidFill>
                  <a:schemeClr val="tx1"/>
                </a:solidFill>
                <a:latin typeface="Arial" charset="0"/>
              </a:defRPr>
            </a:lvl7pPr>
            <a:lvl8pPr marL="1828709" algn="l" rtl="0" eaLnBrk="1" fontAlgn="base" hangingPunct="1">
              <a:lnSpc>
                <a:spcPct val="90000"/>
              </a:lnSpc>
              <a:spcBef>
                <a:spcPct val="0"/>
              </a:spcBef>
              <a:spcAft>
                <a:spcPct val="0"/>
              </a:spcAft>
              <a:defRPr sz="5867">
                <a:solidFill>
                  <a:schemeClr val="tx1"/>
                </a:solidFill>
                <a:latin typeface="Arial" charset="0"/>
              </a:defRPr>
            </a:lvl8pPr>
            <a:lvl9pPr marL="2438278" algn="l" rtl="0" eaLnBrk="1" fontAlgn="base" hangingPunct="1">
              <a:lnSpc>
                <a:spcPct val="90000"/>
              </a:lnSpc>
              <a:spcBef>
                <a:spcPct val="0"/>
              </a:spcBef>
              <a:spcAft>
                <a:spcPct val="0"/>
              </a:spcAft>
              <a:defRPr sz="5867">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C499C"/>
                </a:solidFill>
                <a:effectLst/>
                <a:uLnTx/>
                <a:uFillTx/>
                <a:latin typeface="Arial"/>
                <a:ea typeface="+mj-ea"/>
                <a:cs typeface="+mj-cs"/>
              </a:rPr>
              <a:t>Why does the SWH exist?</a:t>
            </a:r>
          </a:p>
        </p:txBody>
      </p:sp>
      <p:sp>
        <p:nvSpPr>
          <p:cNvPr id="20" name="Rectangle 19">
            <a:extLst>
              <a:ext uri="{FF2B5EF4-FFF2-40B4-BE49-F238E27FC236}">
                <a16:creationId xmlns:a16="http://schemas.microsoft.com/office/drawing/2014/main" id="{56AC2F01-D387-2F4C-158E-A2EC1CB3CA09}"/>
              </a:ext>
            </a:extLst>
          </p:cNvPr>
          <p:cNvSpPr/>
          <p:nvPr/>
        </p:nvSpPr>
        <p:spPr>
          <a:xfrm>
            <a:off x="407988" y="1119322"/>
            <a:ext cx="11467887" cy="1683546"/>
          </a:xfrm>
          <a:prstGeom prst="rect">
            <a:avLst/>
          </a:prstGeom>
          <a:solidFill>
            <a:srgbClr val="0C499C"/>
          </a:solidFill>
          <a:ln w="12700" cap="flat" cmpd="sng" algn="ctr">
            <a:noFill/>
            <a:prstDash val="solid"/>
            <a:miter lim="800000"/>
          </a:ln>
          <a:effectLst/>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DFB96B5E-4943-871C-0995-8B34B4565979}"/>
              </a:ext>
            </a:extLst>
          </p:cNvPr>
          <p:cNvSpPr/>
          <p:nvPr/>
        </p:nvSpPr>
        <p:spPr>
          <a:xfrm>
            <a:off x="415831" y="1493720"/>
            <a:ext cx="1782425" cy="783704"/>
          </a:xfrm>
          <a:prstGeom prst="rect">
            <a:avLst/>
          </a:prstGeom>
          <a:solidFill>
            <a:srgbClr val="0C499C"/>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a:ea typeface="+mn-ea"/>
                <a:cs typeface="+mn-cs"/>
              </a:rPr>
              <a:t>Problem statement</a:t>
            </a:r>
            <a:endParaRPr kumimoji="0" lang="en-GB" sz="1050" b="1" i="0" u="none" strike="noStrike" kern="1200" cap="none" spc="0" normalizeH="0" baseline="0" noProof="0" dirty="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97DC5392-4A64-6398-DCBB-B966D77E2E0A}"/>
              </a:ext>
            </a:extLst>
          </p:cNvPr>
          <p:cNvSpPr txBox="1"/>
          <p:nvPr/>
        </p:nvSpPr>
        <p:spPr>
          <a:xfrm>
            <a:off x="2105636" y="1180777"/>
            <a:ext cx="966574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mn-cs"/>
              </a:rPr>
              <a:t>‘The demand for Nuclear skills is set to grow rapidly over the coming decades. Nationally, 80% of employers in the nuclear sector state that they are experiencing talent shortages, indicating that current demand outstrips supply for skills, with employers finding it hard to fill posts. This challenge will increase as demand grows, requiring immediate action.’</a:t>
            </a:r>
          </a:p>
        </p:txBody>
      </p:sp>
      <p:sp>
        <p:nvSpPr>
          <p:cNvPr id="23" name="Rectangle 22">
            <a:extLst>
              <a:ext uri="{FF2B5EF4-FFF2-40B4-BE49-F238E27FC236}">
                <a16:creationId xmlns:a16="http://schemas.microsoft.com/office/drawing/2014/main" id="{8729F4D4-F02D-F353-6A5B-7DC1E9304AC6}"/>
              </a:ext>
            </a:extLst>
          </p:cNvPr>
          <p:cNvSpPr/>
          <p:nvPr/>
        </p:nvSpPr>
        <p:spPr>
          <a:xfrm>
            <a:off x="415831" y="2883687"/>
            <a:ext cx="11467887" cy="932872"/>
          </a:xfrm>
          <a:prstGeom prst="rect">
            <a:avLst/>
          </a:prstGeom>
          <a:solidFill>
            <a:srgbClr val="E71F85"/>
          </a:solidFill>
          <a:ln>
            <a:noFill/>
          </a:ln>
          <a:effectLst/>
        </p:spPr>
        <p:txBody>
          <a:bodyPr rtlCol="0" anchor="ctr"/>
          <a:lstStyle/>
          <a:p>
            <a:pPr marL="1792288" marR="0" lvl="1" indent="0" algn="l" defTabSz="914400" rtl="0" eaLnBrk="1" fontAlgn="auto" latinLnBrk="0" hangingPunct="1">
              <a:lnSpc>
                <a:spcPct val="100000"/>
              </a:lnSpc>
              <a:spcBef>
                <a:spcPts val="0"/>
              </a:spcBef>
              <a:spcAft>
                <a:spcPts val="600"/>
              </a:spcAft>
              <a:buClrTx/>
              <a:buSzTx/>
              <a:buFontTx/>
              <a:buNone/>
              <a:tabLst/>
              <a:defRPr/>
            </a:pPr>
            <a:endParaRPr kumimoji="0" lang="en-GB" sz="1600" b="0" i="0" u="none" strike="noStrike" kern="0" cap="none" spc="0" normalizeH="0" baseline="0" noProof="0" dirty="0">
              <a:ln>
                <a:noFill/>
              </a:ln>
              <a:solidFill>
                <a:prstClr val="white"/>
              </a:solidFill>
              <a:effectLst/>
              <a:uLnTx/>
              <a:uFillTx/>
              <a:latin typeface="Arial"/>
              <a:ea typeface="+mn-ea"/>
              <a:cs typeface="+mn-cs"/>
            </a:endParaRPr>
          </a:p>
        </p:txBody>
      </p:sp>
      <p:sp>
        <p:nvSpPr>
          <p:cNvPr id="24" name="TextBox 23">
            <a:extLst>
              <a:ext uri="{FF2B5EF4-FFF2-40B4-BE49-F238E27FC236}">
                <a16:creationId xmlns:a16="http://schemas.microsoft.com/office/drawing/2014/main" id="{E5E2399B-B369-32B7-B660-C06CB9F142BF}"/>
              </a:ext>
            </a:extLst>
          </p:cNvPr>
          <p:cNvSpPr txBox="1"/>
          <p:nvPr/>
        </p:nvSpPr>
        <p:spPr>
          <a:xfrm>
            <a:off x="505422" y="3038278"/>
            <a:ext cx="1529117" cy="400749"/>
          </a:xfrm>
          <a:prstGeom prst="rect">
            <a:avLst/>
          </a:prstGeom>
        </p:spPr>
        <p:txBody>
          <a:bodyPr vert="horz" wrap="none" lIns="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a:ea typeface="+mn-ea"/>
                <a:cs typeface="+mn-cs"/>
              </a:rPr>
              <a:t>Objective</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E34BC5B3-B763-6DCA-1652-5B64330707A9}"/>
              </a:ext>
            </a:extLst>
          </p:cNvPr>
          <p:cNvSpPr/>
          <p:nvPr/>
        </p:nvSpPr>
        <p:spPr>
          <a:xfrm>
            <a:off x="415831" y="3921405"/>
            <a:ext cx="11504592" cy="1731591"/>
          </a:xfrm>
          <a:prstGeom prst="rect">
            <a:avLst/>
          </a:prstGeom>
          <a:solidFill>
            <a:srgbClr val="3FAE29"/>
          </a:solidFill>
          <a:ln w="12700" cap="flat" cmpd="sng" algn="ctr">
            <a:noFill/>
            <a:prstDash val="solid"/>
            <a:miter lim="800000"/>
          </a:ln>
          <a:effectLst/>
        </p:spPr>
        <p:txBody>
          <a:bodyPr tIns="252000" rtlCol="0" anchor="t"/>
          <a:lstStyle/>
          <a:p>
            <a:pPr marL="17208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 name="TextBox 25">
            <a:extLst>
              <a:ext uri="{FF2B5EF4-FFF2-40B4-BE49-F238E27FC236}">
                <a16:creationId xmlns:a16="http://schemas.microsoft.com/office/drawing/2014/main" id="{742D401D-4FC8-B774-B4F5-CD7EB9EECB2D}"/>
              </a:ext>
            </a:extLst>
          </p:cNvPr>
          <p:cNvSpPr txBox="1"/>
          <p:nvPr/>
        </p:nvSpPr>
        <p:spPr>
          <a:xfrm>
            <a:off x="505422" y="4209236"/>
            <a:ext cx="1152623" cy="537625"/>
          </a:xfrm>
          <a:prstGeom prst="rect">
            <a:avLst/>
          </a:prstGeom>
        </p:spPr>
        <p:txBody>
          <a:bodyPr vert="horz" wrap="none" lIns="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a:ea typeface="+mn-ea"/>
                <a:cs typeface="+mn-cs"/>
              </a:rPr>
              <a:t>Value</a:t>
            </a:r>
            <a:endParaRPr kumimoji="0" lang="en-GB"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27" name="TextBox 26">
            <a:extLst>
              <a:ext uri="{FF2B5EF4-FFF2-40B4-BE49-F238E27FC236}">
                <a16:creationId xmlns:a16="http://schemas.microsoft.com/office/drawing/2014/main" id="{9F20A1DB-513C-BD16-3ACE-2E92B04C8A3A}"/>
              </a:ext>
            </a:extLst>
          </p:cNvPr>
          <p:cNvSpPr txBox="1"/>
          <p:nvPr/>
        </p:nvSpPr>
        <p:spPr>
          <a:xfrm>
            <a:off x="2198256" y="2883686"/>
            <a:ext cx="9585756" cy="932871"/>
          </a:xfrm>
          <a:prstGeom prst="rect">
            <a:avLst/>
          </a:prstGeom>
        </p:spPr>
        <p:txBody>
          <a:bodyPr vert="horz" wrap="square" lIns="0" tIns="45720" rIns="91440" bIns="4572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Established under the Nuclear Skills Taskforce (NSTF), the Regional Hubs have been designed to support, and be a key delivery mechanism for the outputs of the National Nuclear Strategic Plan for Skills (NNSPS). </a:t>
            </a:r>
          </a:p>
        </p:txBody>
      </p:sp>
      <p:sp>
        <p:nvSpPr>
          <p:cNvPr id="28" name="TextBox 27">
            <a:extLst>
              <a:ext uri="{FF2B5EF4-FFF2-40B4-BE49-F238E27FC236}">
                <a16:creationId xmlns:a16="http://schemas.microsoft.com/office/drawing/2014/main" id="{54837F7F-5629-EE12-F2B2-84470BD24417}"/>
              </a:ext>
            </a:extLst>
          </p:cNvPr>
          <p:cNvSpPr txBox="1"/>
          <p:nvPr/>
        </p:nvSpPr>
        <p:spPr>
          <a:xfrm>
            <a:off x="2198256" y="3921405"/>
            <a:ext cx="9593752" cy="1731592"/>
          </a:xfrm>
          <a:prstGeom prst="rect">
            <a:avLst/>
          </a:prstGeom>
        </p:spPr>
        <p:txBody>
          <a:bodyPr vert="horz" wrap="square" lIns="0" tIns="45720" rIns="91440" bIns="45720" rtlCol="0">
            <a:no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Providing an outcome based plan, informed by the hub and managed by the lead.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Adopt values including equality, diversity and inclusivity, with collaboration at the heart of the way we work.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Assure quality of provision through a network for accredited training providers.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Support the development and retention of skills in the region and will complement and accelerate existing activity. </a:t>
            </a:r>
          </a:p>
        </p:txBody>
      </p:sp>
      <p:sp>
        <p:nvSpPr>
          <p:cNvPr id="3" name="Footer Placeholder 2">
            <a:extLst>
              <a:ext uri="{FF2B5EF4-FFF2-40B4-BE49-F238E27FC236}">
                <a16:creationId xmlns:a16="http://schemas.microsoft.com/office/drawing/2014/main" id="{65D05FDA-587D-388B-0481-7EA8C72AE08F}"/>
              </a:ext>
            </a:extLst>
          </p:cNvPr>
          <p:cNvSpPr>
            <a:spLocks noGrp="1"/>
          </p:cNvSpPr>
          <p:nvPr>
            <p:ph type="ftr" sz="quarter" idx="11"/>
            <p:custDataLst>
              <p:tags r:id="rId1"/>
            </p:custDataLst>
          </p:nvPr>
        </p:nvSpPr>
        <p:spPr/>
        <p:txBody>
          <a:bodyPr/>
          <a:lstStyle/>
          <a:p>
            <a:endParaRPr lang="en-GB" sz="1000">
              <a:solidFill>
                <a:srgbClr val="000000"/>
              </a:solidFill>
              <a:latin typeface="Arial" panose="020B0604020202020204" pitchFamily="34" charset="0"/>
            </a:endParaRPr>
          </a:p>
        </p:txBody>
      </p:sp>
    </p:spTree>
    <p:extLst>
      <p:ext uri="{BB962C8B-B14F-4D97-AF65-F5344CB8AC3E}">
        <p14:creationId xmlns:p14="http://schemas.microsoft.com/office/powerpoint/2010/main" val="4180400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A43DA7-F1F5-3BBF-28BE-D930B7561DE7}"/>
              </a:ext>
            </a:extLst>
          </p:cNvPr>
          <p:cNvSpPr txBox="1">
            <a:spLocks/>
          </p:cNvSpPr>
          <p:nvPr/>
        </p:nvSpPr>
        <p:spPr>
          <a:xfrm>
            <a:off x="342527" y="314390"/>
            <a:ext cx="10891887" cy="538510"/>
          </a:xfrm>
          <a:prstGeom prst="rect">
            <a:avLst/>
          </a:prstGeom>
        </p:spPr>
        <p:txBody>
          <a:bodyPr vert="horz" lIns="0" tIns="45720" rIns="91440" bIns="45720" rtlCol="0" anchor="t">
            <a:noAutofit/>
          </a:bodyPr>
          <a:lstStyle>
            <a:lvl1pPr marL="0" algn="l" defTabSz="914400" rtl="0" eaLnBrk="1" fontAlgn="base" latinLnBrk="0" hangingPunct="1">
              <a:lnSpc>
                <a:spcPct val="90000"/>
              </a:lnSpc>
              <a:spcBef>
                <a:spcPct val="0"/>
              </a:spcBef>
              <a:spcAft>
                <a:spcPct val="0"/>
              </a:spcAft>
              <a:defRPr lang="en-GB" sz="3200" b="1" kern="1200" dirty="0">
                <a:solidFill>
                  <a:schemeClr val="accent1"/>
                </a:solidFill>
                <a:latin typeface="+mj-lt"/>
                <a:ea typeface="+mj-ea"/>
                <a:cs typeface="+mj-cs"/>
              </a:defRPr>
            </a:lvl1pPr>
            <a:lvl2pPr algn="l" rtl="0" eaLnBrk="1" fontAlgn="base" hangingPunct="1">
              <a:lnSpc>
                <a:spcPct val="90000"/>
              </a:lnSpc>
              <a:spcBef>
                <a:spcPct val="0"/>
              </a:spcBef>
              <a:spcAft>
                <a:spcPct val="0"/>
              </a:spcAft>
              <a:defRPr sz="5867">
                <a:solidFill>
                  <a:schemeClr val="tx1"/>
                </a:solidFill>
                <a:latin typeface="Arial" charset="0"/>
              </a:defRPr>
            </a:lvl2pPr>
            <a:lvl3pPr algn="l" rtl="0" eaLnBrk="1" fontAlgn="base" hangingPunct="1">
              <a:lnSpc>
                <a:spcPct val="90000"/>
              </a:lnSpc>
              <a:spcBef>
                <a:spcPct val="0"/>
              </a:spcBef>
              <a:spcAft>
                <a:spcPct val="0"/>
              </a:spcAft>
              <a:defRPr sz="5867">
                <a:solidFill>
                  <a:schemeClr val="tx1"/>
                </a:solidFill>
                <a:latin typeface="Arial" charset="0"/>
              </a:defRPr>
            </a:lvl3pPr>
            <a:lvl4pPr algn="l" rtl="0" eaLnBrk="1" fontAlgn="base" hangingPunct="1">
              <a:lnSpc>
                <a:spcPct val="90000"/>
              </a:lnSpc>
              <a:spcBef>
                <a:spcPct val="0"/>
              </a:spcBef>
              <a:spcAft>
                <a:spcPct val="0"/>
              </a:spcAft>
              <a:defRPr sz="5867">
                <a:solidFill>
                  <a:schemeClr val="tx1"/>
                </a:solidFill>
                <a:latin typeface="Arial" charset="0"/>
              </a:defRPr>
            </a:lvl4pPr>
            <a:lvl5pPr algn="l" rtl="0" eaLnBrk="1" fontAlgn="base" hangingPunct="1">
              <a:lnSpc>
                <a:spcPct val="90000"/>
              </a:lnSpc>
              <a:spcBef>
                <a:spcPct val="0"/>
              </a:spcBef>
              <a:spcAft>
                <a:spcPct val="0"/>
              </a:spcAft>
              <a:defRPr sz="5867">
                <a:solidFill>
                  <a:schemeClr val="tx1"/>
                </a:solidFill>
                <a:latin typeface="Arial" charset="0"/>
              </a:defRPr>
            </a:lvl5pPr>
            <a:lvl6pPr marL="609570" algn="l" rtl="0" eaLnBrk="1" fontAlgn="base" hangingPunct="1">
              <a:lnSpc>
                <a:spcPct val="90000"/>
              </a:lnSpc>
              <a:spcBef>
                <a:spcPct val="0"/>
              </a:spcBef>
              <a:spcAft>
                <a:spcPct val="0"/>
              </a:spcAft>
              <a:defRPr sz="5867">
                <a:solidFill>
                  <a:schemeClr val="tx1"/>
                </a:solidFill>
                <a:latin typeface="Arial" charset="0"/>
              </a:defRPr>
            </a:lvl6pPr>
            <a:lvl7pPr marL="1219140" algn="l" rtl="0" eaLnBrk="1" fontAlgn="base" hangingPunct="1">
              <a:lnSpc>
                <a:spcPct val="90000"/>
              </a:lnSpc>
              <a:spcBef>
                <a:spcPct val="0"/>
              </a:spcBef>
              <a:spcAft>
                <a:spcPct val="0"/>
              </a:spcAft>
              <a:defRPr sz="5867">
                <a:solidFill>
                  <a:schemeClr val="tx1"/>
                </a:solidFill>
                <a:latin typeface="Arial" charset="0"/>
              </a:defRPr>
            </a:lvl7pPr>
            <a:lvl8pPr marL="1828709" algn="l" rtl="0" eaLnBrk="1" fontAlgn="base" hangingPunct="1">
              <a:lnSpc>
                <a:spcPct val="90000"/>
              </a:lnSpc>
              <a:spcBef>
                <a:spcPct val="0"/>
              </a:spcBef>
              <a:spcAft>
                <a:spcPct val="0"/>
              </a:spcAft>
              <a:defRPr sz="5867">
                <a:solidFill>
                  <a:schemeClr val="tx1"/>
                </a:solidFill>
                <a:latin typeface="Arial" charset="0"/>
              </a:defRPr>
            </a:lvl8pPr>
            <a:lvl9pPr marL="2438278" algn="l" rtl="0" eaLnBrk="1" fontAlgn="base" hangingPunct="1">
              <a:lnSpc>
                <a:spcPct val="90000"/>
              </a:lnSpc>
              <a:spcBef>
                <a:spcPct val="0"/>
              </a:spcBef>
              <a:spcAft>
                <a:spcPct val="0"/>
              </a:spcAft>
              <a:defRPr sz="5867">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C499C"/>
                </a:solidFill>
                <a:effectLst/>
                <a:uLnTx/>
                <a:uFillTx/>
                <a:latin typeface="Arial"/>
                <a:ea typeface="+mj-ea"/>
                <a:cs typeface="+mj-cs"/>
              </a:rPr>
              <a:t>SWH </a:t>
            </a:r>
            <a:r>
              <a:rPr kumimoji="0" lang="en-GB" sz="3200" b="1" i="0" u="none" strike="noStrike" kern="1200" cap="none" spc="0" normalizeH="0" baseline="0" noProof="0">
                <a:ln>
                  <a:noFill/>
                </a:ln>
                <a:solidFill>
                  <a:srgbClr val="0C499C"/>
                </a:solidFill>
                <a:effectLst/>
                <a:uLnTx/>
                <a:uFillTx/>
                <a:latin typeface="Arial"/>
                <a:ea typeface="+mj-ea"/>
                <a:cs typeface="+mj-cs"/>
              </a:rPr>
              <a:t>Puprose</a:t>
            </a:r>
            <a:r>
              <a:rPr kumimoji="0" lang="en-GB" sz="3200" b="1" i="0" u="none" strike="noStrike" kern="1200" cap="none" spc="0" normalizeH="0" baseline="0" noProof="0" dirty="0">
                <a:ln>
                  <a:noFill/>
                </a:ln>
                <a:solidFill>
                  <a:srgbClr val="0C499C"/>
                </a:solidFill>
                <a:effectLst/>
                <a:uLnTx/>
                <a:uFillTx/>
                <a:latin typeface="Arial"/>
                <a:ea typeface="+mj-ea"/>
                <a:cs typeface="+mj-cs"/>
              </a:rPr>
              <a:t>, Vision, Mission &amp; Values</a:t>
            </a:r>
          </a:p>
        </p:txBody>
      </p:sp>
      <p:sp>
        <p:nvSpPr>
          <p:cNvPr id="9" name="Content Placeholder 9">
            <a:extLst>
              <a:ext uri="{FF2B5EF4-FFF2-40B4-BE49-F238E27FC236}">
                <a16:creationId xmlns:a16="http://schemas.microsoft.com/office/drawing/2014/main" id="{ED8B143D-1F61-5C04-F44B-80444BDB2C44}"/>
              </a:ext>
            </a:extLst>
          </p:cNvPr>
          <p:cNvSpPr txBox="1">
            <a:spLocks/>
          </p:cNvSpPr>
          <p:nvPr/>
        </p:nvSpPr>
        <p:spPr>
          <a:xfrm>
            <a:off x="407988" y="1512000"/>
            <a:ext cx="11376025" cy="4667250"/>
          </a:xfrm>
          <a:prstGeom prst="rect">
            <a:avLst/>
          </a:prstGeom>
        </p:spPr>
        <p:txBody>
          <a:bodyPr vert="horz" lIns="0" tIns="45720" rIns="91440" bIns="45720" rtlCol="0">
            <a:noAutofit/>
          </a:bodyPr>
          <a:lstStyle>
            <a:lvl1pPr marL="357188" indent="-357188" algn="l" rtl="0" eaLnBrk="1" fontAlgn="base" hangingPunct="1">
              <a:lnSpc>
                <a:spcPct val="100000"/>
              </a:lnSpc>
              <a:spcBef>
                <a:spcPts val="0"/>
              </a:spcBef>
              <a:spcAft>
                <a:spcPts val="1200"/>
              </a:spcAft>
              <a:buFont typeface="Arial" charset="0"/>
              <a:buChar char="•"/>
              <a:defRPr lang="en-US" sz="2000" kern="1200" dirty="0" smtClean="0">
                <a:solidFill>
                  <a:schemeClr val="tx1"/>
                </a:solidFill>
                <a:latin typeface="+mn-lt"/>
                <a:ea typeface="+mn-ea"/>
                <a:cs typeface="+mn-cs"/>
              </a:defRPr>
            </a:lvl1pPr>
            <a:lvl2pPr marL="719138" indent="-342900" algn="l" rtl="0" eaLnBrk="1" fontAlgn="base" hangingPunct="1">
              <a:lnSpc>
                <a:spcPct val="100000"/>
              </a:lnSpc>
              <a:spcBef>
                <a:spcPts val="0"/>
              </a:spcBef>
              <a:spcAft>
                <a:spcPts val="600"/>
              </a:spcAft>
              <a:buFont typeface="Arial" panose="020B0604020202020204" pitchFamily="34" charset="0"/>
              <a:buChar char="–"/>
              <a:defRPr lang="en-US" sz="1800" kern="1200" dirty="0" smtClean="0">
                <a:solidFill>
                  <a:schemeClr val="tx1"/>
                </a:solidFill>
                <a:latin typeface="+mn-lt"/>
                <a:ea typeface="+mn-ea"/>
                <a:cs typeface="+mn-cs"/>
              </a:defRPr>
            </a:lvl2pPr>
            <a:lvl3pPr marL="895350" indent="-265113" algn="l" rtl="0" eaLnBrk="1" fontAlgn="base" hangingPunct="1">
              <a:lnSpc>
                <a:spcPct val="100000"/>
              </a:lnSpc>
              <a:spcBef>
                <a:spcPts val="0"/>
              </a:spcBef>
              <a:spcAft>
                <a:spcPts val="600"/>
              </a:spcAft>
              <a:buFont typeface="Arial" panose="020B0604020202020204" pitchFamily="34" charset="0"/>
              <a:buChar char="–"/>
              <a:defRPr kumimoji="0" lang="en-US" sz="1800" b="0" i="0" u="none" strike="noStrike" kern="1200" cap="none" spc="0" normalizeH="0" baseline="0" dirty="0" smtClean="0">
                <a:ln>
                  <a:noFill/>
                </a:ln>
                <a:solidFill>
                  <a:schemeClr val="tx1"/>
                </a:solidFill>
                <a:effectLst/>
                <a:uLnTx/>
                <a:uFillTx/>
                <a:latin typeface="+mn-lt"/>
                <a:ea typeface="+mn-ea"/>
                <a:cs typeface="+mn-cs"/>
              </a:defRPr>
            </a:lvl3pPr>
            <a:lvl4pPr marL="1166813" indent="-265113" algn="l" rtl="0" eaLnBrk="1" fontAlgn="base" hangingPunct="1">
              <a:lnSpc>
                <a:spcPct val="100000"/>
              </a:lnSpc>
              <a:spcBef>
                <a:spcPts val="0"/>
              </a:spcBef>
              <a:spcAft>
                <a:spcPts val="600"/>
              </a:spcAft>
              <a:buFont typeface="Arial" panose="020B0604020202020204" pitchFamily="34" charset="0"/>
              <a:buChar char="–"/>
              <a:defRPr lang="en-US" sz="1800" kern="1200" dirty="0" smtClean="0">
                <a:solidFill>
                  <a:schemeClr val="tx1"/>
                </a:solidFill>
                <a:latin typeface="+mn-lt"/>
                <a:ea typeface="+mn-ea"/>
                <a:cs typeface="+mn-cs"/>
              </a:defRPr>
            </a:lvl4pPr>
            <a:lvl5pPr marL="1433513" indent="-265113" algn="l" rtl="0" eaLnBrk="1" fontAlgn="base" hangingPunct="1">
              <a:lnSpc>
                <a:spcPct val="100000"/>
              </a:lnSpc>
              <a:spcBef>
                <a:spcPts val="0"/>
              </a:spcBef>
              <a:spcAft>
                <a:spcPts val="600"/>
              </a:spcAft>
              <a:buFont typeface="Arial" panose="020B0604020202020204" pitchFamily="34" charset="0"/>
              <a:buChar char="–"/>
              <a:defRPr lang="en-GB" sz="1800" kern="1200" dirty="0">
                <a:solidFill>
                  <a:schemeClr val="tx1"/>
                </a:solidFill>
                <a:latin typeface="+mn-lt"/>
                <a:ea typeface="+mn-ea"/>
                <a:cs typeface="+mn-cs"/>
              </a:defRPr>
            </a:lvl5pPr>
            <a:lvl6pPr marL="617538" indent="-255588" algn="l" defTabSz="121914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57188" marR="0" lvl="0" indent="-357188" algn="l" defTabSz="914400" rtl="0" eaLnBrk="1" fontAlgn="base" latinLnBrk="0" hangingPunct="1">
              <a:lnSpc>
                <a:spcPct val="100000"/>
              </a:lnSpc>
              <a:spcBef>
                <a:spcPts val="0"/>
              </a:spcBef>
              <a:spcAft>
                <a:spcPts val="1200"/>
              </a:spcAft>
              <a:buClrTx/>
              <a:buSzTx/>
              <a:buFont typeface="Arial" charset="0"/>
              <a:buChar char="•"/>
              <a:tabLst/>
              <a:defRPr/>
            </a:pPr>
            <a:endParaRPr kumimoji="0" lang="en-GB" sz="20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ts val="1200"/>
              </a:spcAft>
              <a:buClrTx/>
              <a:buSzTx/>
              <a:buFont typeface="Arial" charset="0"/>
              <a:buNone/>
              <a:tabLst/>
              <a:defRPr/>
            </a:pPr>
            <a:endParaRPr kumimoji="0" lang="en-GB" sz="20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10" name="Table 12">
            <a:extLst>
              <a:ext uri="{FF2B5EF4-FFF2-40B4-BE49-F238E27FC236}">
                <a16:creationId xmlns:a16="http://schemas.microsoft.com/office/drawing/2014/main" id="{29AC12E5-9522-8FA6-7DB4-BEC301E8369B}"/>
              </a:ext>
            </a:extLst>
          </p:cNvPr>
          <p:cNvGraphicFramePr>
            <a:graphicFrameLocks noGrp="1"/>
          </p:cNvGraphicFramePr>
          <p:nvPr/>
        </p:nvGraphicFramePr>
        <p:xfrm>
          <a:off x="342527" y="2667303"/>
          <a:ext cx="11506946" cy="3680806"/>
        </p:xfrm>
        <a:graphic>
          <a:graphicData uri="http://schemas.openxmlformats.org/drawingml/2006/table">
            <a:tbl>
              <a:tblPr firstCol="1"/>
              <a:tblGrid>
                <a:gridCol w="762319">
                  <a:extLst>
                    <a:ext uri="{9D8B030D-6E8A-4147-A177-3AD203B41FA5}">
                      <a16:colId xmlns:a16="http://schemas.microsoft.com/office/drawing/2014/main" val="402865896"/>
                    </a:ext>
                  </a:extLst>
                </a:gridCol>
                <a:gridCol w="10744627">
                  <a:extLst>
                    <a:ext uri="{9D8B030D-6E8A-4147-A177-3AD203B41FA5}">
                      <a16:colId xmlns:a16="http://schemas.microsoft.com/office/drawing/2014/main" val="975024062"/>
                    </a:ext>
                  </a:extLst>
                </a:gridCol>
              </a:tblGrid>
              <a:tr h="114131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2000" dirty="0"/>
                        <a:t>Vision</a:t>
                      </a:r>
                    </a:p>
                  </a:txBody>
                  <a:tcPr vert="vert27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0C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400" b="0" i="0" kern="1200" dirty="0">
                          <a:solidFill>
                            <a:schemeClr val="bg1"/>
                          </a:solidFill>
                          <a:effectLst/>
                          <a:latin typeface="Arial" panose="020B0604020202020204" pitchFamily="34" charset="0"/>
                          <a:ea typeface="+mn-ea"/>
                          <a:cs typeface="Arial" panose="020B0604020202020204" pitchFamily="34" charset="0"/>
                        </a:rPr>
                        <a:t>To provide everyone an opportunity to access work within the Nuclear sector in the South West, enabling delivery of the region’s Civil and Defence Nuclear commitments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0C9"/>
                    </a:solidFill>
                  </a:tcPr>
                </a:tc>
                <a:extLst>
                  <a:ext uri="{0D108BD9-81ED-4DB2-BD59-A6C34878D82A}">
                    <a16:rowId xmlns:a16="http://schemas.microsoft.com/office/drawing/2014/main" val="3862260109"/>
                  </a:ext>
                </a:extLst>
              </a:tr>
              <a:tr h="113596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en-GB" sz="2000" dirty="0"/>
                        <a:t>Mission</a:t>
                      </a:r>
                    </a:p>
                    <a:p>
                      <a:pPr algn="ctr"/>
                      <a:endParaRPr lang="en-GB" sz="2000" dirty="0"/>
                    </a:p>
                  </a:txBody>
                  <a:tcPr vert="vert27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FAE2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lvl="0" indent="0">
                        <a:lnSpc>
                          <a:spcPct val="115000"/>
                        </a:lnSpc>
                        <a:spcAft>
                          <a:spcPts val="1000"/>
                        </a:spcAft>
                        <a:buFont typeface="Wingdings" panose="05000000000000000000" pitchFamily="2" charset="2"/>
                        <a:buNone/>
                      </a:pPr>
                      <a:r>
                        <a:rPr lang="en-GB" sz="1400" b="0" i="0" dirty="0">
                          <a:solidFill>
                            <a:schemeClr val="bg1"/>
                          </a:solidFill>
                          <a:latin typeface="Arial" panose="020B0604020202020204" pitchFamily="34" charset="0"/>
                          <a:cs typeface="Arial" panose="020B0604020202020204" pitchFamily="34" charset="0"/>
                        </a:rPr>
                        <a:t>Creating a collaborative approach to the identification and realisation of benefits and outcomes against the Nuclear skills challenge in the South West region, whilst enabling prioritisation to our strategic goals; </a:t>
                      </a:r>
                      <a:r>
                        <a:rPr lang="en-GB" sz="1400" b="0" i="0" dirty="0">
                          <a:solidFill>
                            <a:schemeClr val="bg1"/>
                          </a:solidFill>
                          <a:effectLst/>
                          <a:latin typeface="Arial" panose="020B0604020202020204" pitchFamily="34" charset="0"/>
                          <a:ea typeface="Arial" panose="020B0604020202020204" pitchFamily="34" charset="0"/>
                          <a:cs typeface="Arial" panose="020B0604020202020204" pitchFamily="34" charset="0"/>
                        </a:rPr>
                        <a:t>reducing recruitment costs, reduction in social mobility cold spots, increase in use of local skilled populations, increased resilience in critical nuclear skills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kern="1200" dirty="0">
                        <a:solidFill>
                          <a:schemeClr val="bg1"/>
                        </a:solidFill>
                        <a:latin typeface="Arial" panose="020B0604020202020204" pitchFamily="34" charset="0"/>
                        <a:ea typeface="+mn-ea"/>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FAE29"/>
                    </a:solidFill>
                  </a:tcPr>
                </a:tc>
                <a:extLst>
                  <a:ext uri="{0D108BD9-81ED-4DB2-BD59-A6C34878D82A}">
                    <a16:rowId xmlns:a16="http://schemas.microsoft.com/office/drawing/2014/main" val="2147991184"/>
                  </a:ext>
                </a:extLst>
              </a:tr>
              <a:tr h="132272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2000" dirty="0">
                          <a:solidFill>
                            <a:schemeClr val="bg1"/>
                          </a:solidFill>
                        </a:rPr>
                        <a:t>Values</a:t>
                      </a:r>
                    </a:p>
                  </a:txBody>
                  <a:tcPr vert="vert27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1F85"/>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57200" lvl="0" indent="-457200" algn="l">
                        <a:lnSpc>
                          <a:spcPct val="100000"/>
                        </a:lnSpc>
                        <a:spcBef>
                          <a:spcPts val="0"/>
                        </a:spcBef>
                        <a:spcAft>
                          <a:spcPts val="0"/>
                        </a:spcAft>
                        <a:buFont typeface="Arial" panose="020B0604020202020204" pitchFamily="34" charset="0"/>
                        <a:buChar char="•"/>
                      </a:pPr>
                      <a:r>
                        <a:rPr lang="en-GB" sz="1400" b="0" i="0" dirty="0">
                          <a:solidFill>
                            <a:schemeClr val="bg1"/>
                          </a:solidFill>
                          <a:latin typeface="Arial" panose="020B0604020202020204" pitchFamily="34" charset="0"/>
                          <a:cs typeface="Arial" panose="020B0604020202020204" pitchFamily="34" charset="0"/>
                        </a:rPr>
                        <a:t>Integrity – transparent, honest and unbiased </a:t>
                      </a:r>
                    </a:p>
                    <a:p>
                      <a:pPr marL="457200" lvl="0" indent="-457200" algn="l">
                        <a:lnSpc>
                          <a:spcPct val="100000"/>
                        </a:lnSpc>
                        <a:spcBef>
                          <a:spcPts val="0"/>
                        </a:spcBef>
                        <a:spcAft>
                          <a:spcPts val="0"/>
                        </a:spcAft>
                        <a:buFont typeface="Arial" panose="020B0604020202020204" pitchFamily="34" charset="0"/>
                        <a:buChar char="•"/>
                      </a:pPr>
                      <a:r>
                        <a:rPr lang="en-GB" sz="1400" b="0" i="0" dirty="0">
                          <a:solidFill>
                            <a:schemeClr val="bg1"/>
                          </a:solidFill>
                          <a:latin typeface="Arial" panose="020B0604020202020204" pitchFamily="34" charset="0"/>
                          <a:cs typeface="Arial" panose="020B0604020202020204" pitchFamily="34" charset="0"/>
                        </a:rPr>
                        <a:t>Trust – supporting and empowering others </a:t>
                      </a:r>
                    </a:p>
                    <a:p>
                      <a:pPr marL="457200" lvl="0" indent="-457200" algn="l">
                        <a:lnSpc>
                          <a:spcPct val="100000"/>
                        </a:lnSpc>
                        <a:spcBef>
                          <a:spcPts val="0"/>
                        </a:spcBef>
                        <a:spcAft>
                          <a:spcPts val="0"/>
                        </a:spcAft>
                        <a:buFont typeface="Arial" panose="020B0604020202020204" pitchFamily="34" charset="0"/>
                        <a:buChar char="•"/>
                      </a:pPr>
                      <a:r>
                        <a:rPr lang="en-GB" sz="1400" b="0" i="0" dirty="0">
                          <a:solidFill>
                            <a:schemeClr val="bg1"/>
                          </a:solidFill>
                          <a:latin typeface="Arial" panose="020B0604020202020204" pitchFamily="34" charset="0"/>
                          <a:cs typeface="Arial" panose="020B0604020202020204" pitchFamily="34" charset="0"/>
                        </a:rPr>
                        <a:t>Collaboration – we are stronger when we work together</a:t>
                      </a:r>
                    </a:p>
                    <a:p>
                      <a:pPr marL="457200" lvl="0" indent="-457200" algn="l">
                        <a:lnSpc>
                          <a:spcPct val="100000"/>
                        </a:lnSpc>
                        <a:spcBef>
                          <a:spcPts val="0"/>
                        </a:spcBef>
                        <a:spcAft>
                          <a:spcPts val="0"/>
                        </a:spcAft>
                        <a:buFont typeface="Arial" panose="020B0604020202020204" pitchFamily="34" charset="0"/>
                        <a:buChar char="•"/>
                      </a:pPr>
                      <a:r>
                        <a:rPr lang="en-GB" sz="1400" b="0" i="0" dirty="0">
                          <a:solidFill>
                            <a:schemeClr val="bg1"/>
                          </a:solidFill>
                          <a:latin typeface="Arial" panose="020B0604020202020204" pitchFamily="34" charset="0"/>
                          <a:cs typeface="Arial" panose="020B0604020202020204" pitchFamily="34" charset="0"/>
                        </a:rPr>
                        <a:t>Innovation – creative solutions which </a:t>
                      </a:r>
                      <a:r>
                        <a:rPr lang="en-GB" sz="1400" b="0" i="0" kern="1200" dirty="0">
                          <a:solidFill>
                            <a:schemeClr val="bg1"/>
                          </a:solidFill>
                          <a:latin typeface="Arial" panose="020B0604020202020204" pitchFamily="34" charset="0"/>
                          <a:ea typeface="+mn-ea"/>
                          <a:cs typeface="Arial" panose="020B0604020202020204" pitchFamily="34" charset="0"/>
                        </a:rPr>
                        <a:t>challenge, adapt, evolve and improve</a:t>
                      </a:r>
                    </a:p>
                    <a:p>
                      <a:pPr marL="457200" lvl="0" indent="-457200" algn="l">
                        <a:lnSpc>
                          <a:spcPct val="100000"/>
                        </a:lnSpc>
                        <a:spcBef>
                          <a:spcPts val="0"/>
                        </a:spcBef>
                        <a:spcAft>
                          <a:spcPts val="0"/>
                        </a:spcAft>
                        <a:buFont typeface="Arial" panose="020B0604020202020204" pitchFamily="34" charset="0"/>
                        <a:buChar char="•"/>
                      </a:pPr>
                      <a:r>
                        <a:rPr lang="en-GB" sz="1400" b="0" i="0" kern="1200" dirty="0">
                          <a:solidFill>
                            <a:schemeClr val="bg1"/>
                          </a:solidFill>
                          <a:latin typeface="Arial" panose="020B0604020202020204" pitchFamily="34" charset="0"/>
                          <a:ea typeface="+mn-ea"/>
                          <a:cs typeface="Arial" panose="020B0604020202020204" pitchFamily="34" charset="0"/>
                        </a:rPr>
                        <a:t>Equality, diversity and inclusivity</a:t>
                      </a:r>
                      <a:r>
                        <a:rPr lang="en-GB" sz="1400" b="0" i="0" dirty="0">
                          <a:solidFill>
                            <a:schemeClr val="bg1"/>
                          </a:solidFill>
                          <a:latin typeface="Arial" panose="020B0604020202020204" pitchFamily="34" charset="0"/>
                          <a:cs typeface="Arial" panose="020B0604020202020204" pitchFamily="34" charset="0"/>
                        </a:rPr>
                        <a:t> – </a:t>
                      </a:r>
                      <a:r>
                        <a:rPr lang="en-GB" sz="1400" b="0" i="0" kern="1200" dirty="0">
                          <a:solidFill>
                            <a:schemeClr val="bg1"/>
                          </a:solidFill>
                          <a:latin typeface="Arial" panose="020B0604020202020204" pitchFamily="34" charset="0"/>
                          <a:ea typeface="+mn-ea"/>
                          <a:cs typeface="Arial" panose="020B0604020202020204" pitchFamily="34" charset="0"/>
                        </a:rPr>
                        <a:t>embracing our  differences, including beliefs, abilities, preferences, backgrounds, values, and identities.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1F85"/>
                    </a:solidFill>
                  </a:tcPr>
                </a:tc>
                <a:extLst>
                  <a:ext uri="{0D108BD9-81ED-4DB2-BD59-A6C34878D82A}">
                    <a16:rowId xmlns:a16="http://schemas.microsoft.com/office/drawing/2014/main" val="2732124246"/>
                  </a:ext>
                </a:extLst>
              </a:tr>
            </a:tbl>
          </a:graphicData>
        </a:graphic>
      </p:graphicFrame>
      <p:sp>
        <p:nvSpPr>
          <p:cNvPr id="11" name="TextBox 10">
            <a:extLst>
              <a:ext uri="{FF2B5EF4-FFF2-40B4-BE49-F238E27FC236}">
                <a16:creationId xmlns:a16="http://schemas.microsoft.com/office/drawing/2014/main" id="{135FFE8F-4308-560C-3DBE-4D9676251313}"/>
              </a:ext>
            </a:extLst>
          </p:cNvPr>
          <p:cNvSpPr txBox="1"/>
          <p:nvPr/>
        </p:nvSpPr>
        <p:spPr>
          <a:xfrm>
            <a:off x="342527" y="1035665"/>
            <a:ext cx="11506946" cy="1040482"/>
          </a:xfrm>
          <a:prstGeom prst="rect">
            <a:avLst/>
          </a:prstGeom>
        </p:spPr>
        <p:txBody>
          <a:bodyPr vert="horz" wrap="none" lIns="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E71F85"/>
                </a:solidFill>
                <a:effectLst/>
                <a:uLnTx/>
                <a:uFillTx/>
                <a:latin typeface="Arial"/>
                <a:ea typeface="+mn-ea"/>
                <a:cs typeface="+mn-cs"/>
              </a:rPr>
              <a:t>Our purpose </a:t>
            </a:r>
            <a:r>
              <a:rPr kumimoji="0" lang="en-GB" sz="1800" b="0" i="1" u="none" strike="noStrike" kern="1200" cap="none" spc="0" normalizeH="0" baseline="0" noProof="0" dirty="0">
                <a:ln>
                  <a:noFill/>
                </a:ln>
                <a:solidFill>
                  <a:prstClr val="black"/>
                </a:solidFill>
                <a:effectLst/>
                <a:uLnTx/>
                <a:uFillTx/>
                <a:latin typeface="Arial"/>
                <a:ea typeface="+mn-ea"/>
                <a:cs typeface="+mn-cs"/>
              </a:rPr>
              <a:t>is to drive actions from the National Nuclear Strategic Plan for Skills through enabled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Arial"/>
                <a:ea typeface="+mn-ea"/>
                <a:cs typeface="+mn-cs"/>
              </a:rPr>
              <a:t>collaboration across the region through a range of initiatives.</a:t>
            </a:r>
            <a:endParaRPr kumimoji="0" lang="en-GB" sz="1800" b="0" i="1" u="none" strike="noStrike" kern="1200" cap="none" spc="0" normalizeH="0" baseline="0" noProof="0" dirty="0">
              <a:ln>
                <a:noFill/>
              </a:ln>
              <a:solidFill>
                <a:srgbClr val="0080C9"/>
              </a:solid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EB30054B-A6BC-C26F-D746-56762161DFAF}"/>
              </a:ext>
            </a:extLst>
          </p:cNvPr>
          <p:cNvSpPr>
            <a:spLocks noGrp="1"/>
          </p:cNvSpPr>
          <p:nvPr>
            <p:ph type="ftr" sz="quarter" idx="11"/>
            <p:custDataLst>
              <p:tags r:id="rId1"/>
            </p:custDataLst>
          </p:nvPr>
        </p:nvSpPr>
        <p:spPr/>
        <p:txBody>
          <a:bodyPr/>
          <a:lstStyle/>
          <a:p>
            <a:endParaRPr lang="en-GB" sz="1000">
              <a:solidFill>
                <a:srgbClr val="000000"/>
              </a:solidFill>
              <a:latin typeface="Arial" panose="020B0604020202020204" pitchFamily="34" charset="0"/>
            </a:endParaRPr>
          </a:p>
        </p:txBody>
      </p:sp>
    </p:spTree>
    <p:extLst>
      <p:ext uri="{BB962C8B-B14F-4D97-AF65-F5344CB8AC3E}">
        <p14:creationId xmlns:p14="http://schemas.microsoft.com/office/powerpoint/2010/main" val="184791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rtlCol="0"/>
          <a:lstStyle/>
          <a:p>
            <a:pPr rtl="0"/>
            <a:r>
              <a:rPr lang="en-GB" dirty="0">
                <a:latin typeface="Arial" panose="020B0604020202020204" pitchFamily="34" charset="0"/>
                <a:cs typeface="Arial" panose="020B0604020202020204" pitchFamily="34" charset="0"/>
              </a:rPr>
              <a:t>South West Regional Hub</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953337"/>
          </a:xfrm>
        </p:spPr>
        <p:txBody>
          <a:bodyPr rtlCol="0"/>
          <a:lstStyle/>
          <a:p>
            <a:pPr rtl="0"/>
            <a:r>
              <a:rPr lang="en-GB" sz="7200" dirty="0" err="1">
                <a:latin typeface="Arial" panose="020B0604020202020204" pitchFamily="34" charset="0"/>
                <a:cs typeface="Arial" panose="020B0604020202020204" pitchFamily="34" charset="0"/>
              </a:rPr>
              <a:t>RASCI</a:t>
            </a:r>
            <a:endParaRPr lang="en-GB" sz="7200" dirty="0">
              <a:latin typeface="Arial" panose="020B0604020202020204" pitchFamily="34" charset="0"/>
              <a:cs typeface="Arial" panose="020B0604020202020204" pitchFamily="34" charset="0"/>
            </a:endParaRPr>
          </a:p>
          <a:p>
            <a:pPr rtl="0"/>
            <a:endParaRPr lang="en-GB" sz="7200" dirty="0">
              <a:latin typeface="Arial" panose="020B0604020202020204" pitchFamily="34" charset="0"/>
              <a:cs typeface="Arial" panose="020B0604020202020204" pitchFamily="34" charset="0"/>
            </a:endParaRPr>
          </a:p>
        </p:txBody>
      </p:sp>
      <p:sp>
        <p:nvSpPr>
          <p:cNvPr id="4" name="BJPseudoFooter">
            <a:extLst>
              <a:ext uri="{FF2B5EF4-FFF2-40B4-BE49-F238E27FC236}">
                <a16:creationId xmlns:a16="http://schemas.microsoft.com/office/drawing/2014/main" id="{AE02F61D-9CF3-9AC5-EC68-EF2A7847C3F3}"/>
              </a:ext>
            </a:extLst>
          </p:cNvPr>
          <p:cNvSpPr txBox="1"/>
          <p:nvPr>
            <p:custDataLst>
              <p:tags r:id="rId1"/>
            </p:custDataLst>
          </p:nvPr>
        </p:nvSpPr>
        <p:spPr>
          <a:xfrm>
            <a:off x="127000" y="6350000"/>
            <a:ext cx="184731" cy="369332"/>
          </a:xfrm>
          <a:prstGeom prst="rect">
            <a:avLst/>
          </a:prstGeom>
          <a:noFill/>
        </p:spPr>
        <p:txBody>
          <a:bodyPr vert="horz" wrap="none" rtlCol="0">
            <a:spAutoFit/>
          </a:bodyPr>
          <a:lstStyle/>
          <a:p>
            <a:endParaRPr lang="en-GB"/>
          </a:p>
        </p:txBody>
      </p:sp>
    </p:spTree>
    <p:extLst>
      <p:ext uri="{BB962C8B-B14F-4D97-AF65-F5344CB8AC3E}">
        <p14:creationId xmlns:p14="http://schemas.microsoft.com/office/powerpoint/2010/main" val="211857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964023" y="337196"/>
            <a:ext cx="10243669" cy="610863"/>
          </a:xfrm>
        </p:spPr>
        <p:txBody>
          <a:bodyPr vert="horz" lIns="0" tIns="0" rIns="0" bIns="0" rtlCol="0" anchor="b" anchorCtr="0">
            <a:normAutofit/>
          </a:bodyPr>
          <a:lstStyle/>
          <a:p>
            <a:r>
              <a:rPr lang="en-GB" dirty="0" err="1">
                <a:latin typeface="Arial" panose="020B0604020202020204" pitchFamily="34" charset="0"/>
                <a:cs typeface="Arial" panose="020B0604020202020204" pitchFamily="34" charset="0"/>
              </a:rPr>
              <a:t>SWH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RASCI</a:t>
            </a:r>
            <a:r>
              <a:rPr lang="en-GB" dirty="0">
                <a:latin typeface="Arial" panose="020B0604020202020204" pitchFamily="34" charset="0"/>
                <a:cs typeface="Arial" panose="020B0604020202020204" pitchFamily="34" charset="0"/>
              </a:rPr>
              <a:t> </a:t>
            </a:r>
          </a:p>
        </p:txBody>
      </p:sp>
      <p:graphicFrame>
        <p:nvGraphicFramePr>
          <p:cNvPr id="7" name="Table 6">
            <a:extLst>
              <a:ext uri="{FF2B5EF4-FFF2-40B4-BE49-F238E27FC236}">
                <a16:creationId xmlns:a16="http://schemas.microsoft.com/office/drawing/2014/main" id="{92684F26-699C-995D-48E9-99708926E6E0}"/>
              </a:ext>
            </a:extLst>
          </p:cNvPr>
          <p:cNvGraphicFramePr>
            <a:graphicFrameLocks noGrp="1"/>
          </p:cNvGraphicFramePr>
          <p:nvPr/>
        </p:nvGraphicFramePr>
        <p:xfrm>
          <a:off x="712834" y="1119426"/>
          <a:ext cx="8284294" cy="5486957"/>
        </p:xfrm>
        <a:graphic>
          <a:graphicData uri="http://schemas.openxmlformats.org/drawingml/2006/table">
            <a:tbl>
              <a:tblPr firstRow="1" bandRow="1">
                <a:tableStyleId>{5C22544A-7EE6-4342-B048-85BDC9FD1C3A}</a:tableStyleId>
              </a:tblPr>
              <a:tblGrid>
                <a:gridCol w="3125665">
                  <a:extLst>
                    <a:ext uri="{9D8B030D-6E8A-4147-A177-3AD203B41FA5}">
                      <a16:colId xmlns:a16="http://schemas.microsoft.com/office/drawing/2014/main" val="3855808619"/>
                    </a:ext>
                  </a:extLst>
                </a:gridCol>
                <a:gridCol w="2397198">
                  <a:extLst>
                    <a:ext uri="{9D8B030D-6E8A-4147-A177-3AD203B41FA5}">
                      <a16:colId xmlns:a16="http://schemas.microsoft.com/office/drawing/2014/main" val="2115806468"/>
                    </a:ext>
                  </a:extLst>
                </a:gridCol>
                <a:gridCol w="2761431">
                  <a:extLst>
                    <a:ext uri="{9D8B030D-6E8A-4147-A177-3AD203B41FA5}">
                      <a16:colId xmlns:a16="http://schemas.microsoft.com/office/drawing/2014/main" val="1064316974"/>
                    </a:ext>
                  </a:extLst>
                </a:gridCol>
              </a:tblGrid>
              <a:tr h="543560">
                <a:tc>
                  <a:txBody>
                    <a:bodyPr/>
                    <a:lstStyle/>
                    <a:p>
                      <a:pPr>
                        <a:lnSpc>
                          <a:spcPct val="100000"/>
                        </a:lnSpc>
                        <a:spcBef>
                          <a:spcPts val="0"/>
                        </a:spcBef>
                        <a:spcAft>
                          <a:spcPts val="0"/>
                        </a:spcAft>
                      </a:pPr>
                      <a:r>
                        <a:rPr lang="en-GB" sz="1600" dirty="0"/>
                        <a:t>Governance tier</a:t>
                      </a:r>
                    </a:p>
                  </a:txBody>
                  <a:tcPr>
                    <a:solidFill>
                      <a:schemeClr val="tx1">
                        <a:lumMod val="50000"/>
                      </a:schemeClr>
                    </a:solidFill>
                  </a:tcPr>
                </a:tc>
                <a:tc>
                  <a:txBody>
                    <a:bodyPr/>
                    <a:lstStyle/>
                    <a:p>
                      <a:pPr>
                        <a:lnSpc>
                          <a:spcPct val="100000"/>
                        </a:lnSpc>
                        <a:spcBef>
                          <a:spcPts val="0"/>
                        </a:spcBef>
                        <a:spcAft>
                          <a:spcPts val="0"/>
                        </a:spcAft>
                      </a:pPr>
                      <a:r>
                        <a:rPr lang="en-GB" sz="1600" dirty="0"/>
                        <a:t>Commitment</a:t>
                      </a:r>
                    </a:p>
                  </a:txBody>
                  <a:tcPr>
                    <a:solidFill>
                      <a:schemeClr val="tx1">
                        <a:lumMod val="50000"/>
                      </a:schemeClr>
                    </a:solidFill>
                  </a:tcPr>
                </a:tc>
                <a:tc>
                  <a:txBody>
                    <a:bodyPr/>
                    <a:lstStyle/>
                    <a:p>
                      <a:pPr>
                        <a:lnSpc>
                          <a:spcPct val="100000"/>
                        </a:lnSpc>
                        <a:spcBef>
                          <a:spcPts val="0"/>
                        </a:spcBef>
                        <a:spcAft>
                          <a:spcPts val="0"/>
                        </a:spcAft>
                      </a:pPr>
                      <a:r>
                        <a:rPr lang="en-GB" sz="1600" dirty="0"/>
                        <a:t>Who</a:t>
                      </a:r>
                    </a:p>
                  </a:txBody>
                  <a:tcPr>
                    <a:solidFill>
                      <a:schemeClr val="tx1">
                        <a:lumMod val="50000"/>
                      </a:schemeClr>
                    </a:solidFill>
                  </a:tcPr>
                </a:tc>
                <a:extLst>
                  <a:ext uri="{0D108BD9-81ED-4DB2-BD59-A6C34878D82A}">
                    <a16:rowId xmlns:a16="http://schemas.microsoft.com/office/drawing/2014/main" val="2797967984"/>
                  </a:ext>
                </a:extLst>
              </a:tr>
              <a:tr h="10040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Steering group</a:t>
                      </a:r>
                      <a:r>
                        <a:rPr lang="en-US" sz="1200" dirty="0">
                          <a:solidFill>
                            <a:schemeClr val="bg1"/>
                          </a:solidFill>
                          <a:latin typeface="Arial" panose="020B0604020202020204" pitchFamily="34" charset="0"/>
                          <a:cs typeface="Arial" panose="020B0604020202020204" pitchFamily="34" charset="0"/>
                        </a:rPr>
                        <a:t> – responsible for plan (</a:t>
                      </a:r>
                      <a:r>
                        <a:rPr lang="en-US" sz="1200" b="1" dirty="0">
                          <a:solidFill>
                            <a:schemeClr val="bg1"/>
                          </a:solidFill>
                          <a:latin typeface="Arial" panose="020B0604020202020204" pitchFamily="34" charset="0"/>
                          <a:cs typeface="Arial" panose="020B0604020202020204" pitchFamily="34" charset="0"/>
                        </a:rPr>
                        <a:t>outcomes</a:t>
                      </a:r>
                      <a:r>
                        <a:rPr lang="en-US" sz="1200" b="0" dirty="0">
                          <a:solidFill>
                            <a:schemeClr val="bg1"/>
                          </a:solidFill>
                          <a:latin typeface="Arial" panose="020B0604020202020204" pitchFamily="34" charset="0"/>
                          <a:cs typeface="Arial" panose="020B0604020202020204" pitchFamily="34" charset="0"/>
                        </a:rPr>
                        <a:t>)</a:t>
                      </a:r>
                      <a:r>
                        <a:rPr lang="en-US" sz="1200" dirty="0">
                          <a:solidFill>
                            <a:schemeClr val="bg1"/>
                          </a:solidFill>
                          <a:latin typeface="Arial" panose="020B0604020202020204" pitchFamily="34" charset="0"/>
                          <a:cs typeface="Arial" panose="020B0604020202020204" pitchFamily="34" charset="0"/>
                        </a:rPr>
                        <a:t>, escalations resolution, strategy flow down, delegated authority to make change decisions to regional plan</a:t>
                      </a:r>
                    </a:p>
                  </a:txBody>
                  <a:tcPr>
                    <a:solidFill>
                      <a:srgbClr val="FFD000"/>
                    </a:solidFill>
                  </a:tcPr>
                </a:tc>
                <a:tc>
                  <a:txBody>
                    <a:bodyPr/>
                    <a:lstStyle/>
                    <a:p>
                      <a:pPr>
                        <a:lnSpc>
                          <a:spcPct val="100000"/>
                        </a:lnSpc>
                        <a:spcBef>
                          <a:spcPts val="0"/>
                        </a:spcBef>
                        <a:spcAft>
                          <a:spcPts val="0"/>
                        </a:spcAft>
                      </a:pPr>
                      <a:r>
                        <a:rPr lang="en-GB" sz="1200" dirty="0">
                          <a:solidFill>
                            <a:schemeClr val="bg1"/>
                          </a:solidFill>
                          <a:latin typeface="Arial" panose="020B0604020202020204" pitchFamily="34" charset="0"/>
                          <a:cs typeface="Arial" panose="020B0604020202020204" pitchFamily="34" charset="0"/>
                        </a:rPr>
                        <a:t>Convened quarterly – 3 hours</a:t>
                      </a:r>
                    </a:p>
                  </a:txBody>
                  <a:tcPr>
                    <a:solidFill>
                      <a:srgbClr val="FFD000"/>
                    </a:solidFill>
                  </a:tcPr>
                </a:tc>
                <a:tc>
                  <a:txBody>
                    <a:bodyPr/>
                    <a:lstStyle/>
                    <a:p>
                      <a:pPr>
                        <a:lnSpc>
                          <a:spcPct val="100000"/>
                        </a:lnSpc>
                        <a:spcBef>
                          <a:spcPts val="0"/>
                        </a:spcBef>
                        <a:spcAft>
                          <a:spcPts val="0"/>
                        </a:spcAft>
                      </a:pPr>
                      <a:r>
                        <a:rPr lang="en-GB" sz="1200" b="1" dirty="0">
                          <a:solidFill>
                            <a:schemeClr val="bg1"/>
                          </a:solidFill>
                          <a:latin typeface="Arial" panose="020B0604020202020204" pitchFamily="34" charset="0"/>
                          <a:cs typeface="Arial" panose="020B0604020202020204" pitchFamily="34" charset="0"/>
                        </a:rPr>
                        <a:t>Chair:</a:t>
                      </a:r>
                      <a:r>
                        <a:rPr lang="en-GB" sz="1200" dirty="0">
                          <a:solidFill>
                            <a:schemeClr val="bg1"/>
                          </a:solidFill>
                          <a:latin typeface="Arial" panose="020B0604020202020204" pitchFamily="34" charset="0"/>
                          <a:cs typeface="Arial" panose="020B0604020202020204" pitchFamily="34" charset="0"/>
                        </a:rPr>
                        <a:t> Collette McMullen</a:t>
                      </a:r>
                    </a:p>
                    <a:p>
                      <a:pPr>
                        <a:lnSpc>
                          <a:spcPct val="100000"/>
                        </a:lnSpc>
                        <a:spcBef>
                          <a:spcPts val="0"/>
                        </a:spcBef>
                        <a:spcAft>
                          <a:spcPts val="0"/>
                        </a:spcAft>
                      </a:pPr>
                      <a:r>
                        <a:rPr lang="en-GB" sz="1200" b="1" dirty="0">
                          <a:solidFill>
                            <a:schemeClr val="bg1"/>
                          </a:solidFill>
                          <a:latin typeface="Arial" panose="020B0604020202020204" pitchFamily="34" charset="0"/>
                          <a:cs typeface="Arial" panose="020B0604020202020204" pitchFamily="34" charset="0"/>
                        </a:rPr>
                        <a:t>Facilitator:</a:t>
                      </a:r>
                      <a:r>
                        <a:rPr lang="en-GB" sz="1200" dirty="0">
                          <a:solidFill>
                            <a:schemeClr val="bg1"/>
                          </a:solidFill>
                          <a:latin typeface="Arial" panose="020B0604020202020204" pitchFamily="34" charset="0"/>
                          <a:cs typeface="Arial" panose="020B0604020202020204" pitchFamily="34" charset="0"/>
                        </a:rPr>
                        <a:t> Nick Hennessy</a:t>
                      </a:r>
                    </a:p>
                    <a:p>
                      <a:pPr>
                        <a:lnSpc>
                          <a:spcPct val="100000"/>
                        </a:lnSpc>
                        <a:spcBef>
                          <a:spcPts val="0"/>
                        </a:spcBef>
                        <a:spcAft>
                          <a:spcPts val="0"/>
                        </a:spcAft>
                      </a:pPr>
                      <a:r>
                        <a:rPr lang="en-GB" sz="1200" dirty="0" err="1">
                          <a:solidFill>
                            <a:schemeClr val="bg1"/>
                          </a:solidFill>
                          <a:latin typeface="Arial" panose="020B0604020202020204" pitchFamily="34" charset="0"/>
                          <a:cs typeface="Arial" panose="020B0604020202020204" pitchFamily="34" charset="0"/>
                        </a:rPr>
                        <a:t>SWH</a:t>
                      </a:r>
                      <a:r>
                        <a:rPr lang="en-GB" sz="1200" dirty="0">
                          <a:solidFill>
                            <a:schemeClr val="bg1"/>
                          </a:solidFill>
                          <a:latin typeface="Arial" panose="020B0604020202020204" pitchFamily="34" charset="0"/>
                          <a:cs typeface="Arial" panose="020B0604020202020204" pitchFamily="34" charset="0"/>
                        </a:rPr>
                        <a:t> employing organisation rep</a:t>
                      </a:r>
                    </a:p>
                    <a:p>
                      <a:pPr>
                        <a:lnSpc>
                          <a:spcPct val="100000"/>
                        </a:lnSpc>
                        <a:spcBef>
                          <a:spcPts val="0"/>
                        </a:spcBef>
                        <a:spcAft>
                          <a:spcPts val="0"/>
                        </a:spcAft>
                      </a:pPr>
                      <a:r>
                        <a:rPr lang="en-GB" sz="1200" dirty="0" err="1">
                          <a:solidFill>
                            <a:schemeClr val="bg1"/>
                          </a:solidFill>
                          <a:latin typeface="Arial" panose="020B0604020202020204" pitchFamily="34" charset="0"/>
                          <a:cs typeface="Arial" panose="020B0604020202020204" pitchFamily="34" charset="0"/>
                        </a:rPr>
                        <a:t>SWH</a:t>
                      </a:r>
                      <a:r>
                        <a:rPr lang="en-GB" sz="1200" dirty="0">
                          <a:solidFill>
                            <a:schemeClr val="bg1"/>
                          </a:solidFill>
                          <a:latin typeface="Arial" panose="020B0604020202020204" pitchFamily="34" charset="0"/>
                          <a:cs typeface="Arial" panose="020B0604020202020204" pitchFamily="34" charset="0"/>
                        </a:rPr>
                        <a:t> anchor institutions</a:t>
                      </a:r>
                    </a:p>
                    <a:p>
                      <a:pPr>
                        <a:lnSpc>
                          <a:spcPct val="100000"/>
                        </a:lnSpc>
                        <a:spcBef>
                          <a:spcPts val="0"/>
                        </a:spcBef>
                        <a:spcAft>
                          <a:spcPts val="0"/>
                        </a:spcAft>
                      </a:pPr>
                      <a:r>
                        <a:rPr lang="en-GB" sz="1200" dirty="0" err="1">
                          <a:solidFill>
                            <a:schemeClr val="bg1"/>
                          </a:solidFill>
                          <a:latin typeface="Arial" panose="020B0604020202020204" pitchFamily="34" charset="0"/>
                          <a:cs typeface="Arial" panose="020B0604020202020204" pitchFamily="34" charset="0"/>
                        </a:rPr>
                        <a:t>SWH</a:t>
                      </a:r>
                      <a:r>
                        <a:rPr lang="en-GB" sz="1200" dirty="0">
                          <a:solidFill>
                            <a:schemeClr val="bg1"/>
                          </a:solidFill>
                          <a:latin typeface="Arial" panose="020B0604020202020204" pitchFamily="34" charset="0"/>
                          <a:cs typeface="Arial" panose="020B0604020202020204" pitchFamily="34" charset="0"/>
                        </a:rPr>
                        <a:t> chair and lead</a:t>
                      </a:r>
                    </a:p>
                  </a:txBody>
                  <a:tcPr>
                    <a:solidFill>
                      <a:srgbClr val="FFD000"/>
                    </a:solidFill>
                  </a:tcPr>
                </a:tc>
                <a:extLst>
                  <a:ext uri="{0D108BD9-81ED-4DB2-BD59-A6C34878D82A}">
                    <a16:rowId xmlns:a16="http://schemas.microsoft.com/office/drawing/2014/main" val="1510414812"/>
                  </a:ext>
                </a:extLst>
              </a:tr>
              <a:tr h="1252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Delivery group (M)</a:t>
                      </a:r>
                      <a:r>
                        <a:rPr lang="en-US" sz="1200" dirty="0">
                          <a:solidFill>
                            <a:schemeClr val="bg1"/>
                          </a:solidFill>
                          <a:latin typeface="Arial" panose="020B0604020202020204" pitchFamily="34" charset="0"/>
                          <a:cs typeface="Arial" panose="020B0604020202020204" pitchFamily="34" charset="0"/>
                        </a:rPr>
                        <a:t> – accountable for delivery of the plan (</a:t>
                      </a:r>
                      <a:r>
                        <a:rPr lang="en-US" sz="1200" b="1" dirty="0">
                          <a:solidFill>
                            <a:schemeClr val="bg1"/>
                          </a:solidFill>
                          <a:latin typeface="Arial" panose="020B0604020202020204" pitchFamily="34" charset="0"/>
                          <a:cs typeface="Arial" panose="020B0604020202020204" pitchFamily="34" charset="0"/>
                        </a:rPr>
                        <a:t>outputs</a:t>
                      </a:r>
                      <a:r>
                        <a:rPr lang="en-US" sz="1200" dirty="0">
                          <a:solidFill>
                            <a:schemeClr val="bg1"/>
                          </a:solidFill>
                          <a:latin typeface="Arial" panose="020B0604020202020204" pitchFamily="34" charset="0"/>
                          <a:cs typeface="Arial" panose="020B0604020202020204" pitchFamily="34" charset="0"/>
                        </a:rPr>
                        <a:t>), review progress and </a:t>
                      </a:r>
                      <a:r>
                        <a:rPr lang="en-GB" sz="1200" dirty="0">
                          <a:solidFill>
                            <a:schemeClr val="bg1"/>
                          </a:solidFill>
                          <a:latin typeface="Arial" panose="020B0604020202020204" pitchFamily="34" charset="0"/>
                          <a:cs typeface="Arial" panose="020B0604020202020204" pitchFamily="34" charset="0"/>
                        </a:rPr>
                        <a:t>provide assurance to the steering group that the forward programme of work can be delivered (within an informed agreed level of risk). </a:t>
                      </a:r>
                    </a:p>
                  </a:txBody>
                  <a:tcPr>
                    <a:solidFill>
                      <a:srgbClr val="E71F85"/>
                    </a:solidFill>
                  </a:tcPr>
                </a:tc>
                <a:tc>
                  <a:txBody>
                    <a:bodyPr/>
                    <a:lstStyle/>
                    <a:p>
                      <a:pPr>
                        <a:lnSpc>
                          <a:spcPct val="100000"/>
                        </a:lnSpc>
                        <a:spcBef>
                          <a:spcPts val="0"/>
                        </a:spcBef>
                        <a:spcAft>
                          <a:spcPts val="0"/>
                        </a:spcAft>
                      </a:pPr>
                      <a:r>
                        <a:rPr lang="en-GB" sz="1200" dirty="0">
                          <a:solidFill>
                            <a:schemeClr val="bg1"/>
                          </a:solidFill>
                          <a:latin typeface="Arial" panose="020B0604020202020204" pitchFamily="34" charset="0"/>
                          <a:cs typeface="Arial" panose="020B0604020202020204" pitchFamily="34" charset="0"/>
                        </a:rPr>
                        <a:t>Convened monthly – 2 hours</a:t>
                      </a:r>
                    </a:p>
                  </a:txBody>
                  <a:tcPr>
                    <a:solidFill>
                      <a:srgbClr val="E71F85"/>
                    </a:solidFill>
                  </a:tcPr>
                </a:tc>
                <a:tc>
                  <a:txBody>
                    <a:bodyPr/>
                    <a:lstStyle/>
                    <a:p>
                      <a:pPr>
                        <a:lnSpc>
                          <a:spcPct val="100000"/>
                        </a:lnSpc>
                        <a:spcBef>
                          <a:spcPts val="0"/>
                        </a:spcBef>
                        <a:spcAft>
                          <a:spcPts val="0"/>
                        </a:spcAft>
                      </a:pPr>
                      <a:r>
                        <a:rPr lang="en-GB" sz="1200" b="1" dirty="0">
                          <a:solidFill>
                            <a:schemeClr val="bg1"/>
                          </a:solidFill>
                          <a:latin typeface="Arial" panose="020B0604020202020204" pitchFamily="34" charset="0"/>
                          <a:cs typeface="Arial" panose="020B0604020202020204" pitchFamily="34" charset="0"/>
                        </a:rPr>
                        <a:t>Chair:</a:t>
                      </a:r>
                      <a:r>
                        <a:rPr lang="en-GB" sz="1200" dirty="0">
                          <a:solidFill>
                            <a:schemeClr val="bg1"/>
                          </a:solidFill>
                          <a:latin typeface="Arial" panose="020B0604020202020204" pitchFamily="34" charset="0"/>
                          <a:cs typeface="Arial" panose="020B0604020202020204" pitchFamily="34" charset="0"/>
                        </a:rPr>
                        <a:t> Collette McMullen</a:t>
                      </a:r>
                    </a:p>
                    <a:p>
                      <a:pPr>
                        <a:lnSpc>
                          <a:spcPct val="100000"/>
                        </a:lnSpc>
                        <a:spcBef>
                          <a:spcPts val="0"/>
                        </a:spcBef>
                        <a:spcAft>
                          <a:spcPts val="0"/>
                        </a:spcAft>
                      </a:pPr>
                      <a:r>
                        <a:rPr lang="en-GB" sz="1200" b="1" dirty="0">
                          <a:solidFill>
                            <a:schemeClr val="bg1"/>
                          </a:solidFill>
                          <a:latin typeface="Arial" panose="020B0604020202020204" pitchFamily="34" charset="0"/>
                          <a:cs typeface="Arial" panose="020B0604020202020204" pitchFamily="34" charset="0"/>
                        </a:rPr>
                        <a:t>Facilitator:</a:t>
                      </a:r>
                      <a:r>
                        <a:rPr lang="en-GB" sz="1200" dirty="0">
                          <a:solidFill>
                            <a:schemeClr val="bg1"/>
                          </a:solidFill>
                          <a:latin typeface="Arial" panose="020B0604020202020204" pitchFamily="34" charset="0"/>
                          <a:cs typeface="Arial" panose="020B0604020202020204" pitchFamily="34" charset="0"/>
                        </a:rPr>
                        <a:t> Nick Hennessy</a:t>
                      </a:r>
                    </a:p>
                    <a:p>
                      <a:pPr>
                        <a:lnSpc>
                          <a:spcPct val="100000"/>
                        </a:lnSpc>
                        <a:spcBef>
                          <a:spcPts val="0"/>
                        </a:spcBef>
                        <a:spcAft>
                          <a:spcPts val="0"/>
                        </a:spcAft>
                      </a:pPr>
                      <a:r>
                        <a:rPr lang="en-GB" sz="1200" dirty="0" err="1">
                          <a:solidFill>
                            <a:schemeClr val="bg1"/>
                          </a:solidFill>
                          <a:latin typeface="Arial" panose="020B0604020202020204" pitchFamily="34" charset="0"/>
                          <a:cs typeface="Arial" panose="020B0604020202020204" pitchFamily="34" charset="0"/>
                        </a:rPr>
                        <a:t>SWH</a:t>
                      </a:r>
                      <a:r>
                        <a:rPr lang="en-GB" sz="1200" dirty="0">
                          <a:solidFill>
                            <a:schemeClr val="bg1"/>
                          </a:solidFill>
                          <a:latin typeface="Arial" panose="020B0604020202020204" pitchFamily="34" charset="0"/>
                          <a:cs typeface="Arial" panose="020B0604020202020204" pitchFamily="34" charset="0"/>
                        </a:rPr>
                        <a:t> employing organisation rep</a:t>
                      </a:r>
                    </a:p>
                    <a:p>
                      <a:pPr>
                        <a:lnSpc>
                          <a:spcPct val="100000"/>
                        </a:lnSpc>
                        <a:spcBef>
                          <a:spcPts val="0"/>
                        </a:spcBef>
                        <a:spcAft>
                          <a:spcPts val="0"/>
                        </a:spcAft>
                      </a:pPr>
                      <a:r>
                        <a:rPr lang="en-GB" sz="1200" dirty="0" err="1">
                          <a:solidFill>
                            <a:schemeClr val="bg1"/>
                          </a:solidFill>
                          <a:latin typeface="Arial" panose="020B0604020202020204" pitchFamily="34" charset="0"/>
                          <a:cs typeface="Arial" panose="020B0604020202020204" pitchFamily="34" charset="0"/>
                        </a:rPr>
                        <a:t>SWH</a:t>
                      </a:r>
                      <a:r>
                        <a:rPr lang="en-GB" sz="1200" dirty="0">
                          <a:solidFill>
                            <a:schemeClr val="bg1"/>
                          </a:solidFill>
                          <a:latin typeface="Arial" panose="020B0604020202020204" pitchFamily="34" charset="0"/>
                          <a:cs typeface="Arial" panose="020B0604020202020204" pitchFamily="34" charset="0"/>
                        </a:rPr>
                        <a:t> provider institutions</a:t>
                      </a:r>
                    </a:p>
                    <a:p>
                      <a:pPr>
                        <a:lnSpc>
                          <a:spcPct val="100000"/>
                        </a:lnSpc>
                        <a:spcBef>
                          <a:spcPts val="0"/>
                        </a:spcBef>
                        <a:spcAft>
                          <a:spcPts val="0"/>
                        </a:spcAft>
                      </a:pPr>
                      <a:r>
                        <a:rPr lang="en-GB" sz="1200" dirty="0" err="1">
                          <a:solidFill>
                            <a:schemeClr val="bg1"/>
                          </a:solidFill>
                          <a:latin typeface="Arial" panose="020B0604020202020204" pitchFamily="34" charset="0"/>
                          <a:cs typeface="Arial" panose="020B0604020202020204" pitchFamily="34" charset="0"/>
                        </a:rPr>
                        <a:t>SWH</a:t>
                      </a:r>
                      <a:r>
                        <a:rPr lang="en-GB" sz="1200" dirty="0">
                          <a:solidFill>
                            <a:schemeClr val="bg1"/>
                          </a:solidFill>
                          <a:latin typeface="Arial" panose="020B0604020202020204" pitchFamily="34" charset="0"/>
                          <a:cs typeface="Arial" panose="020B0604020202020204" pitchFamily="34" charset="0"/>
                        </a:rPr>
                        <a:t> chair and lead</a:t>
                      </a:r>
                    </a:p>
                    <a:p>
                      <a:pPr>
                        <a:lnSpc>
                          <a:spcPct val="100000"/>
                        </a:lnSpc>
                        <a:spcBef>
                          <a:spcPts val="0"/>
                        </a:spcBef>
                        <a:spcAft>
                          <a:spcPts val="0"/>
                        </a:spcAft>
                      </a:pPr>
                      <a:r>
                        <a:rPr lang="en-GB" sz="1200" dirty="0" err="1">
                          <a:solidFill>
                            <a:schemeClr val="bg1"/>
                          </a:solidFill>
                          <a:latin typeface="Arial" panose="020B0604020202020204" pitchFamily="34" charset="0"/>
                          <a:cs typeface="Arial" panose="020B0604020202020204" pitchFamily="34" charset="0"/>
                        </a:rPr>
                        <a:t>SWH</a:t>
                      </a:r>
                      <a:r>
                        <a:rPr lang="en-GB" sz="1200" dirty="0">
                          <a:solidFill>
                            <a:schemeClr val="bg1"/>
                          </a:solidFill>
                          <a:latin typeface="Arial" panose="020B0604020202020204" pitchFamily="34" charset="0"/>
                          <a:cs typeface="Arial" panose="020B0604020202020204" pitchFamily="34" charset="0"/>
                        </a:rPr>
                        <a:t> stakeholder groups</a:t>
                      </a:r>
                    </a:p>
                    <a:p>
                      <a:pPr>
                        <a:lnSpc>
                          <a:spcPct val="100000"/>
                        </a:lnSpc>
                        <a:spcBef>
                          <a:spcPts val="0"/>
                        </a:spcBef>
                        <a:spcAft>
                          <a:spcPts val="0"/>
                        </a:spcAft>
                      </a:pPr>
                      <a:endParaRPr lang="en-GB" sz="1200" dirty="0">
                        <a:solidFill>
                          <a:schemeClr val="bg1"/>
                        </a:solidFill>
                        <a:latin typeface="Arial" panose="020B0604020202020204" pitchFamily="34" charset="0"/>
                        <a:cs typeface="Arial" panose="020B0604020202020204" pitchFamily="34" charset="0"/>
                      </a:endParaRPr>
                    </a:p>
                  </a:txBody>
                  <a:tcPr>
                    <a:solidFill>
                      <a:srgbClr val="E71F85"/>
                    </a:solidFill>
                  </a:tcPr>
                </a:tc>
                <a:extLst>
                  <a:ext uri="{0D108BD9-81ED-4DB2-BD59-A6C34878D82A}">
                    <a16:rowId xmlns:a16="http://schemas.microsoft.com/office/drawing/2014/main" val="521607613"/>
                  </a:ext>
                </a:extLst>
              </a:tr>
              <a:tr h="938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Delivery group (W)</a:t>
                      </a:r>
                      <a:r>
                        <a:rPr lang="en-US" sz="1200" dirty="0">
                          <a:solidFill>
                            <a:schemeClr val="bg1"/>
                          </a:solidFill>
                          <a:latin typeface="Arial" panose="020B0604020202020204" pitchFamily="34" charset="0"/>
                          <a:cs typeface="Arial" panose="020B0604020202020204" pitchFamily="34" charset="0"/>
                        </a:rPr>
                        <a:t> – supporting delivery of progress and control for planned actions/outputs</a:t>
                      </a:r>
                    </a:p>
                  </a:txBody>
                  <a:tcPr>
                    <a:solidFill>
                      <a:srgbClr val="3FAE29"/>
                    </a:solidFill>
                  </a:tcPr>
                </a:tc>
                <a:tc>
                  <a:txBody>
                    <a:bodyPr/>
                    <a:lstStyle/>
                    <a:p>
                      <a:pPr>
                        <a:lnSpc>
                          <a:spcPct val="100000"/>
                        </a:lnSpc>
                        <a:spcBef>
                          <a:spcPts val="0"/>
                        </a:spcBef>
                        <a:spcAft>
                          <a:spcPts val="0"/>
                        </a:spcAft>
                      </a:pPr>
                      <a:r>
                        <a:rPr lang="en-GB" sz="1200" dirty="0">
                          <a:solidFill>
                            <a:schemeClr val="bg1"/>
                          </a:solidFill>
                          <a:latin typeface="Arial" panose="020B0604020202020204" pitchFamily="34" charset="0"/>
                          <a:cs typeface="Arial" panose="020B0604020202020204" pitchFamily="34" charset="0"/>
                        </a:rPr>
                        <a:t>Convened weekly – 30 mins</a:t>
                      </a:r>
                    </a:p>
                  </a:txBody>
                  <a:tcPr>
                    <a:solidFill>
                      <a:srgbClr val="3FAE2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Chair:</a:t>
                      </a:r>
                      <a:r>
                        <a:rPr lang="en-GB" sz="1200" dirty="0">
                          <a:solidFill>
                            <a:schemeClr val="bg1"/>
                          </a:solidFill>
                          <a:latin typeface="Arial" panose="020B0604020202020204" pitchFamily="34" charset="0"/>
                          <a:cs typeface="Arial" panose="020B0604020202020204" pitchFamily="34" charset="0"/>
                        </a:rPr>
                        <a:t> Nick Hennessy</a:t>
                      </a:r>
                    </a:p>
                    <a:p>
                      <a:pPr>
                        <a:lnSpc>
                          <a:spcPct val="100000"/>
                        </a:lnSpc>
                        <a:spcBef>
                          <a:spcPts val="0"/>
                        </a:spcBef>
                        <a:spcAft>
                          <a:spcPts val="0"/>
                        </a:spcAft>
                      </a:pPr>
                      <a:r>
                        <a:rPr lang="en-GB" sz="1200" dirty="0" err="1">
                          <a:solidFill>
                            <a:schemeClr val="bg1"/>
                          </a:solidFill>
                          <a:latin typeface="Arial" panose="020B0604020202020204" pitchFamily="34" charset="0"/>
                          <a:cs typeface="Arial" panose="020B0604020202020204" pitchFamily="34" charset="0"/>
                        </a:rPr>
                        <a:t>SWH</a:t>
                      </a:r>
                      <a:r>
                        <a:rPr lang="en-GB" sz="1200" dirty="0">
                          <a:solidFill>
                            <a:schemeClr val="bg1"/>
                          </a:solidFill>
                          <a:latin typeface="Arial" panose="020B0604020202020204" pitchFamily="34" charset="0"/>
                          <a:cs typeface="Arial" panose="020B0604020202020204" pitchFamily="34" charset="0"/>
                        </a:rPr>
                        <a:t> employing organisation</a:t>
                      </a:r>
                    </a:p>
                    <a:p>
                      <a:pPr>
                        <a:lnSpc>
                          <a:spcPct val="100000"/>
                        </a:lnSpc>
                        <a:spcBef>
                          <a:spcPts val="0"/>
                        </a:spcBef>
                        <a:spcAft>
                          <a:spcPts val="0"/>
                        </a:spcAft>
                      </a:pPr>
                      <a:r>
                        <a:rPr lang="en-GB" sz="1200" dirty="0" err="1">
                          <a:solidFill>
                            <a:schemeClr val="bg1"/>
                          </a:solidFill>
                          <a:latin typeface="Arial" panose="020B0604020202020204" pitchFamily="34" charset="0"/>
                          <a:cs typeface="Arial" panose="020B0604020202020204" pitchFamily="34" charset="0"/>
                        </a:rPr>
                        <a:t>SWH</a:t>
                      </a:r>
                      <a:r>
                        <a:rPr lang="en-GB" sz="1200" dirty="0">
                          <a:solidFill>
                            <a:schemeClr val="bg1"/>
                          </a:solidFill>
                          <a:latin typeface="Arial" panose="020B0604020202020204" pitchFamily="34" charset="0"/>
                          <a:cs typeface="Arial" panose="020B0604020202020204" pitchFamily="34" charset="0"/>
                        </a:rPr>
                        <a:t> provider institutions</a:t>
                      </a:r>
                    </a:p>
                    <a:p>
                      <a:pPr>
                        <a:lnSpc>
                          <a:spcPct val="100000"/>
                        </a:lnSpc>
                        <a:spcBef>
                          <a:spcPts val="0"/>
                        </a:spcBef>
                        <a:spcAft>
                          <a:spcPts val="0"/>
                        </a:spcAft>
                      </a:pPr>
                      <a:r>
                        <a:rPr lang="en-GB" sz="1200" dirty="0" err="1">
                          <a:solidFill>
                            <a:schemeClr val="bg1"/>
                          </a:solidFill>
                          <a:latin typeface="Arial" panose="020B0604020202020204" pitchFamily="34" charset="0"/>
                          <a:cs typeface="Arial" panose="020B0604020202020204" pitchFamily="34" charset="0"/>
                        </a:rPr>
                        <a:t>SWH</a:t>
                      </a:r>
                      <a:r>
                        <a:rPr lang="en-GB" sz="1200" dirty="0">
                          <a:solidFill>
                            <a:schemeClr val="bg1"/>
                          </a:solidFill>
                          <a:latin typeface="Arial" panose="020B0604020202020204" pitchFamily="34" charset="0"/>
                          <a:cs typeface="Arial" panose="020B0604020202020204" pitchFamily="34" charset="0"/>
                        </a:rPr>
                        <a:t> stakeholder</a:t>
                      </a:r>
                    </a:p>
                    <a:p>
                      <a:pPr>
                        <a:lnSpc>
                          <a:spcPct val="100000"/>
                        </a:lnSpc>
                        <a:spcBef>
                          <a:spcPts val="0"/>
                        </a:spcBef>
                        <a:spcAft>
                          <a:spcPts val="0"/>
                        </a:spcAft>
                      </a:pPr>
                      <a:endParaRPr lang="en-GB" sz="1200" dirty="0">
                        <a:solidFill>
                          <a:schemeClr val="bg1"/>
                        </a:solidFill>
                        <a:latin typeface="Arial" panose="020B0604020202020204" pitchFamily="34" charset="0"/>
                        <a:cs typeface="Arial" panose="020B0604020202020204" pitchFamily="34" charset="0"/>
                      </a:endParaRPr>
                    </a:p>
                  </a:txBody>
                  <a:tcPr>
                    <a:solidFill>
                      <a:srgbClr val="3FAE29"/>
                    </a:solidFill>
                  </a:tcPr>
                </a:tc>
                <a:extLst>
                  <a:ext uri="{0D108BD9-81ED-4DB2-BD59-A6C34878D82A}">
                    <a16:rowId xmlns:a16="http://schemas.microsoft.com/office/drawing/2014/main" val="3550455635"/>
                  </a:ext>
                </a:extLst>
              </a:tr>
              <a:tr h="73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Consulted group (AH)</a:t>
                      </a:r>
                      <a:r>
                        <a:rPr lang="en-US" sz="1200" dirty="0">
                          <a:solidFill>
                            <a:schemeClr val="bg1"/>
                          </a:solidFill>
                          <a:latin typeface="Arial" panose="020B0604020202020204" pitchFamily="34" charset="0"/>
                          <a:cs typeface="Arial" panose="020B0604020202020204" pitchFamily="34" charset="0"/>
                        </a:rPr>
                        <a:t> – provide insight to deliverables (outcomes and outputs) outputs as and when required</a:t>
                      </a:r>
                    </a:p>
                  </a:txBody>
                  <a:tcPr>
                    <a:solidFill>
                      <a:srgbClr val="FFD000"/>
                    </a:solidFill>
                  </a:tcPr>
                </a:tc>
                <a:tc>
                  <a:txBody>
                    <a:bodyPr/>
                    <a:lstStyle/>
                    <a:p>
                      <a:pPr>
                        <a:lnSpc>
                          <a:spcPct val="100000"/>
                        </a:lnSpc>
                        <a:spcBef>
                          <a:spcPts val="0"/>
                        </a:spcBef>
                        <a:spcAft>
                          <a:spcPts val="0"/>
                        </a:spcAft>
                      </a:pPr>
                      <a:r>
                        <a:rPr lang="en-GB" sz="1200" dirty="0">
                          <a:solidFill>
                            <a:schemeClr val="bg1"/>
                          </a:solidFill>
                          <a:latin typeface="Arial" panose="020B0604020202020204" pitchFamily="34" charset="0"/>
                          <a:cs typeface="Arial" panose="020B0604020202020204" pitchFamily="34" charset="0"/>
                        </a:rPr>
                        <a:t>Consultation on an ad hoc basis</a:t>
                      </a:r>
                    </a:p>
                  </a:txBody>
                  <a:tcPr>
                    <a:solidFill>
                      <a:srgbClr val="FFD000"/>
                    </a:solidFill>
                  </a:tcPr>
                </a:tc>
                <a:tc>
                  <a:txBody>
                    <a:bodyPr/>
                    <a:lstStyle/>
                    <a:p>
                      <a:pPr>
                        <a:lnSpc>
                          <a:spcPct val="100000"/>
                        </a:lnSpc>
                        <a:spcBef>
                          <a:spcPts val="0"/>
                        </a:spcBef>
                        <a:spcAft>
                          <a:spcPts val="0"/>
                        </a:spcAft>
                      </a:pPr>
                      <a:r>
                        <a:rPr lang="en-GB" sz="1200" dirty="0" err="1">
                          <a:solidFill>
                            <a:schemeClr val="bg1"/>
                          </a:solidFill>
                          <a:latin typeface="Arial" panose="020B0604020202020204" pitchFamily="34" charset="0"/>
                          <a:cs typeface="Arial" panose="020B0604020202020204" pitchFamily="34" charset="0"/>
                        </a:rPr>
                        <a:t>SWH</a:t>
                      </a:r>
                      <a:r>
                        <a:rPr lang="en-GB" sz="1200" dirty="0">
                          <a:solidFill>
                            <a:schemeClr val="bg1"/>
                          </a:solidFill>
                          <a:latin typeface="Arial" panose="020B0604020202020204" pitchFamily="34" charset="0"/>
                          <a:cs typeface="Arial" panose="020B0604020202020204" pitchFamily="34" charset="0"/>
                        </a:rPr>
                        <a:t> provider institutions</a:t>
                      </a:r>
                    </a:p>
                    <a:p>
                      <a:pPr>
                        <a:lnSpc>
                          <a:spcPct val="100000"/>
                        </a:lnSpc>
                        <a:spcBef>
                          <a:spcPts val="0"/>
                        </a:spcBef>
                        <a:spcAft>
                          <a:spcPts val="0"/>
                        </a:spcAft>
                      </a:pPr>
                      <a:r>
                        <a:rPr lang="en-GB" sz="1200" dirty="0" err="1">
                          <a:solidFill>
                            <a:schemeClr val="bg1"/>
                          </a:solidFill>
                          <a:latin typeface="Arial" panose="020B0604020202020204" pitchFamily="34" charset="0"/>
                          <a:cs typeface="Arial" panose="020B0604020202020204" pitchFamily="34" charset="0"/>
                        </a:rPr>
                        <a:t>SWH</a:t>
                      </a:r>
                      <a:r>
                        <a:rPr lang="en-GB" sz="1200" dirty="0">
                          <a:solidFill>
                            <a:schemeClr val="bg1"/>
                          </a:solidFill>
                          <a:latin typeface="Arial" panose="020B0604020202020204" pitchFamily="34" charset="0"/>
                          <a:cs typeface="Arial" panose="020B0604020202020204" pitchFamily="34" charset="0"/>
                        </a:rPr>
                        <a:t> stakeholder groups</a:t>
                      </a:r>
                    </a:p>
                    <a:p>
                      <a:pPr>
                        <a:lnSpc>
                          <a:spcPct val="100000"/>
                        </a:lnSpc>
                        <a:spcBef>
                          <a:spcPts val="0"/>
                        </a:spcBef>
                        <a:spcAft>
                          <a:spcPts val="0"/>
                        </a:spcAft>
                      </a:pPr>
                      <a:r>
                        <a:rPr lang="en-GB" sz="1200" dirty="0" err="1">
                          <a:solidFill>
                            <a:schemeClr val="bg1"/>
                          </a:solidFill>
                          <a:latin typeface="Arial" panose="020B0604020202020204" pitchFamily="34" charset="0"/>
                          <a:cs typeface="Arial" panose="020B0604020202020204" pitchFamily="34" charset="0"/>
                        </a:rPr>
                        <a:t>SWH</a:t>
                      </a:r>
                      <a:r>
                        <a:rPr lang="en-GB" sz="1200" dirty="0">
                          <a:solidFill>
                            <a:schemeClr val="bg1"/>
                          </a:solidFill>
                          <a:latin typeface="Arial" panose="020B0604020202020204" pitchFamily="34" charset="0"/>
                          <a:cs typeface="Arial" panose="020B0604020202020204" pitchFamily="34" charset="0"/>
                        </a:rPr>
                        <a:t> supply chain</a:t>
                      </a:r>
                    </a:p>
                  </a:txBody>
                  <a:tcPr>
                    <a:solidFill>
                      <a:srgbClr val="FFD000"/>
                    </a:solidFill>
                  </a:tcPr>
                </a:tc>
                <a:extLst>
                  <a:ext uri="{0D108BD9-81ED-4DB2-BD59-A6C34878D82A}">
                    <a16:rowId xmlns:a16="http://schemas.microsoft.com/office/drawing/2014/main" val="1304164187"/>
                  </a:ext>
                </a:extLst>
              </a:tr>
              <a:tr h="737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Informed group (AH) </a:t>
                      </a:r>
                      <a:r>
                        <a:rPr lang="en-US" sz="1200" dirty="0">
                          <a:solidFill>
                            <a:schemeClr val="bg1"/>
                          </a:solidFill>
                          <a:latin typeface="Arial" panose="020B0604020202020204" pitchFamily="34" charset="0"/>
                          <a:cs typeface="Arial" panose="020B0604020202020204" pitchFamily="34" charset="0"/>
                        </a:rPr>
                        <a:t>– informed about progress of plan delivery</a:t>
                      </a:r>
                    </a:p>
                  </a:txBody>
                  <a:tcPr>
                    <a:solidFill>
                      <a:srgbClr val="0080C9"/>
                    </a:solidFill>
                  </a:tcPr>
                </a:tc>
                <a:tc>
                  <a:txBody>
                    <a:bodyPr/>
                    <a:lstStyle/>
                    <a:p>
                      <a:pPr>
                        <a:lnSpc>
                          <a:spcPct val="100000"/>
                        </a:lnSpc>
                        <a:spcBef>
                          <a:spcPts val="0"/>
                        </a:spcBef>
                        <a:spcAft>
                          <a:spcPts val="0"/>
                        </a:spcAft>
                      </a:pPr>
                      <a:r>
                        <a:rPr lang="en-GB" sz="1200" dirty="0">
                          <a:solidFill>
                            <a:schemeClr val="bg1"/>
                          </a:solidFill>
                          <a:latin typeface="Arial" panose="020B0604020202020204" pitchFamily="34" charset="0"/>
                          <a:cs typeface="Arial" panose="020B0604020202020204" pitchFamily="34" charset="0"/>
                        </a:rPr>
                        <a:t>Information provided in line with communication plan and ad hoc activity</a:t>
                      </a:r>
                    </a:p>
                  </a:txBody>
                  <a:tcPr>
                    <a:solidFill>
                      <a:srgbClr val="0080C9"/>
                    </a:solidFill>
                  </a:tcPr>
                </a:tc>
                <a:tc>
                  <a:txBody>
                    <a:bodyPr/>
                    <a:lstStyle/>
                    <a:p>
                      <a:pPr>
                        <a:lnSpc>
                          <a:spcPct val="100000"/>
                        </a:lnSpc>
                        <a:spcBef>
                          <a:spcPts val="0"/>
                        </a:spcBef>
                        <a:spcAft>
                          <a:spcPts val="0"/>
                        </a:spcAft>
                      </a:pPr>
                      <a:r>
                        <a:rPr lang="en-GB" sz="1200" dirty="0" err="1">
                          <a:solidFill>
                            <a:schemeClr val="bg1"/>
                          </a:solidFill>
                          <a:latin typeface="Arial" panose="020B0604020202020204" pitchFamily="34" charset="0"/>
                          <a:cs typeface="Arial" panose="020B0604020202020204" pitchFamily="34" charset="0"/>
                        </a:rPr>
                        <a:t>SWH</a:t>
                      </a:r>
                      <a:r>
                        <a:rPr lang="en-GB" sz="1200" dirty="0">
                          <a:solidFill>
                            <a:schemeClr val="bg1"/>
                          </a:solidFill>
                          <a:latin typeface="Arial" panose="020B0604020202020204" pitchFamily="34" charset="0"/>
                          <a:cs typeface="Arial" panose="020B0604020202020204" pitchFamily="34" charset="0"/>
                        </a:rPr>
                        <a:t> provider institutions</a:t>
                      </a:r>
                    </a:p>
                    <a:p>
                      <a:pPr>
                        <a:lnSpc>
                          <a:spcPct val="100000"/>
                        </a:lnSpc>
                        <a:spcBef>
                          <a:spcPts val="0"/>
                        </a:spcBef>
                        <a:spcAft>
                          <a:spcPts val="0"/>
                        </a:spcAft>
                      </a:pPr>
                      <a:r>
                        <a:rPr lang="en-GB" sz="1200" dirty="0" err="1">
                          <a:solidFill>
                            <a:schemeClr val="bg1"/>
                          </a:solidFill>
                          <a:latin typeface="Arial" panose="020B0604020202020204" pitchFamily="34" charset="0"/>
                          <a:cs typeface="Arial" panose="020B0604020202020204" pitchFamily="34" charset="0"/>
                        </a:rPr>
                        <a:t>SWH</a:t>
                      </a:r>
                      <a:r>
                        <a:rPr lang="en-GB" sz="1200" dirty="0">
                          <a:solidFill>
                            <a:schemeClr val="bg1"/>
                          </a:solidFill>
                          <a:latin typeface="Arial" panose="020B0604020202020204" pitchFamily="34" charset="0"/>
                          <a:cs typeface="Arial" panose="020B0604020202020204" pitchFamily="34" charset="0"/>
                        </a:rPr>
                        <a:t> stakeholder groups</a:t>
                      </a:r>
                    </a:p>
                    <a:p>
                      <a:pPr>
                        <a:lnSpc>
                          <a:spcPct val="100000"/>
                        </a:lnSpc>
                        <a:spcBef>
                          <a:spcPts val="0"/>
                        </a:spcBef>
                        <a:spcAft>
                          <a:spcPts val="0"/>
                        </a:spcAft>
                      </a:pPr>
                      <a:r>
                        <a:rPr lang="en-GB" sz="1200" dirty="0" err="1">
                          <a:solidFill>
                            <a:schemeClr val="bg1"/>
                          </a:solidFill>
                          <a:latin typeface="Arial" panose="020B0604020202020204" pitchFamily="34" charset="0"/>
                          <a:cs typeface="Arial" panose="020B0604020202020204" pitchFamily="34" charset="0"/>
                        </a:rPr>
                        <a:t>SWH</a:t>
                      </a:r>
                      <a:r>
                        <a:rPr lang="en-GB" sz="1200" dirty="0">
                          <a:solidFill>
                            <a:schemeClr val="bg1"/>
                          </a:solidFill>
                          <a:latin typeface="Arial" panose="020B0604020202020204" pitchFamily="34" charset="0"/>
                          <a:cs typeface="Arial" panose="020B0604020202020204" pitchFamily="34" charset="0"/>
                        </a:rPr>
                        <a:t> supply chain</a:t>
                      </a:r>
                    </a:p>
                    <a:p>
                      <a:pPr>
                        <a:lnSpc>
                          <a:spcPct val="100000"/>
                        </a:lnSpc>
                        <a:spcBef>
                          <a:spcPts val="0"/>
                        </a:spcBef>
                        <a:spcAft>
                          <a:spcPts val="0"/>
                        </a:spcAft>
                      </a:pPr>
                      <a:endParaRPr lang="en-GB" sz="1200" dirty="0">
                        <a:solidFill>
                          <a:schemeClr val="bg1"/>
                        </a:solidFill>
                        <a:latin typeface="Arial" panose="020B0604020202020204" pitchFamily="34" charset="0"/>
                        <a:cs typeface="Arial" panose="020B0604020202020204" pitchFamily="34" charset="0"/>
                      </a:endParaRPr>
                    </a:p>
                  </a:txBody>
                  <a:tcPr>
                    <a:solidFill>
                      <a:srgbClr val="0080C9"/>
                    </a:solidFill>
                  </a:tcPr>
                </a:tc>
                <a:extLst>
                  <a:ext uri="{0D108BD9-81ED-4DB2-BD59-A6C34878D82A}">
                    <a16:rowId xmlns:a16="http://schemas.microsoft.com/office/drawing/2014/main" val="2444593964"/>
                  </a:ext>
                </a:extLst>
              </a:tr>
            </a:tbl>
          </a:graphicData>
        </a:graphic>
      </p:graphicFrame>
      <p:sp>
        <p:nvSpPr>
          <p:cNvPr id="10" name="Rounded Rectangle 75">
            <a:extLst>
              <a:ext uri="{FF2B5EF4-FFF2-40B4-BE49-F238E27FC236}">
                <a16:creationId xmlns:a16="http://schemas.microsoft.com/office/drawing/2014/main" id="{0837FAED-9378-BD05-2D97-1D3DB8A0E540}"/>
              </a:ext>
            </a:extLst>
          </p:cNvPr>
          <p:cNvSpPr/>
          <p:nvPr/>
        </p:nvSpPr>
        <p:spPr>
          <a:xfrm>
            <a:off x="9439368" y="5036282"/>
            <a:ext cx="2620303" cy="625458"/>
          </a:xfrm>
          <a:prstGeom prst="roundRect">
            <a:avLst>
              <a:gd name="adj" fmla="val 50000"/>
            </a:avLst>
          </a:prstGeom>
          <a:solidFill>
            <a:srgbClr val="FFD000"/>
          </a:solidFill>
          <a:ln w="12700" cap="flat" cmpd="sng" algn="ctr">
            <a:noFill/>
            <a:prstDash val="solid"/>
            <a:miter lim="800000"/>
          </a:ln>
          <a:effectLst/>
        </p:spPr>
        <p:txBody>
          <a:bodyPr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rial"/>
                <a:ea typeface="+mn-ea"/>
                <a:cs typeface="+mn-cs"/>
              </a:rPr>
              <a:t>C</a:t>
            </a:r>
            <a:r>
              <a:rPr kumimoji="0" lang="en-GB" sz="1200" b="0" i="0" u="none" strike="noStrike" kern="0" cap="none" spc="0" normalizeH="0" baseline="0" noProof="0" dirty="0">
                <a:ln>
                  <a:noFill/>
                </a:ln>
                <a:solidFill>
                  <a:prstClr val="white"/>
                </a:solidFill>
                <a:effectLst/>
                <a:uLnTx/>
                <a:uFillTx/>
                <a:latin typeface="Arial"/>
                <a:ea typeface="+mn-ea"/>
                <a:cs typeface="+mn-cs"/>
              </a:rPr>
              <a:t>onsulted: Role provides information that is input to the deliverable</a:t>
            </a:r>
          </a:p>
        </p:txBody>
      </p:sp>
      <p:sp>
        <p:nvSpPr>
          <p:cNvPr id="11" name="Oval 10">
            <a:extLst>
              <a:ext uri="{FF2B5EF4-FFF2-40B4-BE49-F238E27FC236}">
                <a16:creationId xmlns:a16="http://schemas.microsoft.com/office/drawing/2014/main" id="{17B5F5D5-68F1-306F-5FB7-3A4E39BEA4E4}"/>
              </a:ext>
            </a:extLst>
          </p:cNvPr>
          <p:cNvSpPr/>
          <p:nvPr/>
        </p:nvSpPr>
        <p:spPr>
          <a:xfrm>
            <a:off x="9051295" y="5072117"/>
            <a:ext cx="564821" cy="545819"/>
          </a:xfrm>
          <a:prstGeom prst="ellipse">
            <a:avLst/>
          </a:prstGeom>
          <a:solidFill>
            <a:srgbClr val="0C49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12" name="Rounded Rectangle 34">
            <a:extLst>
              <a:ext uri="{FF2B5EF4-FFF2-40B4-BE49-F238E27FC236}">
                <a16:creationId xmlns:a16="http://schemas.microsoft.com/office/drawing/2014/main" id="{4205F6E5-4A54-8EDE-1B35-B1F0BDF5D0F2}"/>
              </a:ext>
            </a:extLst>
          </p:cNvPr>
          <p:cNvSpPr/>
          <p:nvPr/>
        </p:nvSpPr>
        <p:spPr>
          <a:xfrm>
            <a:off x="9439368" y="5809621"/>
            <a:ext cx="2620303" cy="625458"/>
          </a:xfrm>
          <a:prstGeom prst="roundRect">
            <a:avLst>
              <a:gd name="adj" fmla="val 50000"/>
            </a:avLst>
          </a:prstGeom>
          <a:solidFill>
            <a:srgbClr val="0080C9"/>
          </a:solidFill>
          <a:ln w="12700" cap="flat" cmpd="sng" algn="ctr">
            <a:noFill/>
            <a:prstDash val="solid"/>
            <a:miter lim="800000"/>
          </a:ln>
          <a:effectLst/>
        </p:spPr>
        <p:txBody>
          <a:bodyPr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rial"/>
                <a:ea typeface="+mn-ea"/>
                <a:cs typeface="+mn-cs"/>
              </a:rPr>
              <a:t>I</a:t>
            </a:r>
            <a:r>
              <a:rPr kumimoji="0" lang="en-GB" sz="1200" b="0" i="0" u="none" strike="noStrike" kern="0" cap="none" spc="0" normalizeH="0" baseline="0" noProof="0" dirty="0">
                <a:ln>
                  <a:noFill/>
                </a:ln>
                <a:solidFill>
                  <a:prstClr val="white"/>
                </a:solidFill>
                <a:effectLst/>
                <a:uLnTx/>
                <a:uFillTx/>
                <a:latin typeface="Arial"/>
                <a:ea typeface="+mn-ea"/>
                <a:cs typeface="+mn-cs"/>
              </a:rPr>
              <a:t>nformed: Role kept informed about the progress of the deliverable</a:t>
            </a:r>
          </a:p>
        </p:txBody>
      </p:sp>
      <p:sp>
        <p:nvSpPr>
          <p:cNvPr id="13" name="Oval 12">
            <a:extLst>
              <a:ext uri="{FF2B5EF4-FFF2-40B4-BE49-F238E27FC236}">
                <a16:creationId xmlns:a16="http://schemas.microsoft.com/office/drawing/2014/main" id="{C5669AEC-A6CB-C96C-E9B7-84384B5D3551}"/>
              </a:ext>
            </a:extLst>
          </p:cNvPr>
          <p:cNvSpPr/>
          <p:nvPr/>
        </p:nvSpPr>
        <p:spPr>
          <a:xfrm>
            <a:off x="9051295" y="5836284"/>
            <a:ext cx="564821" cy="545819"/>
          </a:xfrm>
          <a:prstGeom prst="ellipse">
            <a:avLst/>
          </a:prstGeom>
          <a:solidFill>
            <a:srgbClr val="0C49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77371243-FE66-D672-31A6-33CCEE841384}"/>
              </a:ext>
            </a:extLst>
          </p:cNvPr>
          <p:cNvGrpSpPr/>
          <p:nvPr/>
        </p:nvGrpSpPr>
        <p:grpSpPr>
          <a:xfrm>
            <a:off x="9043691" y="2963795"/>
            <a:ext cx="3008376" cy="625458"/>
            <a:chOff x="2093976" y="1246188"/>
            <a:chExt cx="3008376" cy="625458"/>
          </a:xfrm>
        </p:grpSpPr>
        <p:sp>
          <p:nvSpPr>
            <p:cNvPr id="15" name="Rounded Rectangle 21">
              <a:extLst>
                <a:ext uri="{FF2B5EF4-FFF2-40B4-BE49-F238E27FC236}">
                  <a16:creationId xmlns:a16="http://schemas.microsoft.com/office/drawing/2014/main" id="{3434869A-5F7B-0B26-E653-3F382C21FA15}"/>
                </a:ext>
              </a:extLst>
            </p:cNvPr>
            <p:cNvSpPr/>
            <p:nvPr/>
          </p:nvSpPr>
          <p:spPr>
            <a:xfrm>
              <a:off x="2482049" y="1246188"/>
              <a:ext cx="2620303" cy="625458"/>
            </a:xfrm>
            <a:prstGeom prst="roundRect">
              <a:avLst>
                <a:gd name="adj" fmla="val 48830"/>
              </a:avLst>
            </a:prstGeom>
            <a:solidFill>
              <a:srgbClr val="E71F85"/>
            </a:solidFill>
            <a:ln w="12700" cap="flat" cmpd="sng" algn="ctr">
              <a:noFill/>
              <a:prstDash val="solid"/>
              <a:miter lim="800000"/>
            </a:ln>
            <a:effectLst/>
          </p:spPr>
          <p:txBody>
            <a:bodyPr rtlCol="0" anchor="ctr"/>
            <a:lstStyle/>
            <a:p>
              <a:pPr marL="0" marR="0" lvl="0" indent="0" algn="l" defTabSz="914333" rtl="0" eaLnBrk="1" fontAlgn="ctr"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rial"/>
                  <a:ea typeface="+mn-ea"/>
                  <a:cs typeface="+mn-cs"/>
                </a:rPr>
                <a:t>A</a:t>
              </a:r>
              <a:r>
                <a:rPr kumimoji="0" lang="en-GB" sz="1200" b="0" i="0" u="none" strike="noStrike" kern="0" cap="none" spc="0" normalizeH="0" baseline="0" noProof="0" dirty="0">
                  <a:ln>
                    <a:noFill/>
                  </a:ln>
                  <a:solidFill>
                    <a:prstClr val="white"/>
                  </a:solidFill>
                  <a:effectLst/>
                  <a:uLnTx/>
                  <a:uFillTx/>
                  <a:latin typeface="Arial"/>
                  <a:ea typeface="+mn-ea"/>
                  <a:cs typeface="+mn-cs"/>
                </a:rPr>
                <a:t>ccountable: Role that collaborates to deliver the </a:t>
              </a:r>
              <a:r>
                <a:rPr kumimoji="0" lang="en-GB" sz="1200" b="0" i="0" u="none" strike="noStrike" kern="0" cap="none" spc="0" normalizeH="0" baseline="0" noProof="0" dirty="0" err="1">
                  <a:ln>
                    <a:noFill/>
                  </a:ln>
                  <a:solidFill>
                    <a:prstClr val="white"/>
                  </a:solidFill>
                  <a:effectLst/>
                  <a:uLnTx/>
                  <a:uFillTx/>
                  <a:latin typeface="Arial"/>
                  <a:ea typeface="+mn-ea"/>
                  <a:cs typeface="+mn-cs"/>
                </a:rPr>
                <a:t>NNSPS</a:t>
              </a:r>
              <a:r>
                <a:rPr kumimoji="0" lang="en-GB" sz="1200" b="0" i="0" u="none" strike="noStrike" kern="0" cap="none" spc="0" normalizeH="0" baseline="0" noProof="0" dirty="0">
                  <a:ln>
                    <a:noFill/>
                  </a:ln>
                  <a:solidFill>
                    <a:prstClr val="white"/>
                  </a:solidFill>
                  <a:effectLst/>
                  <a:uLnTx/>
                  <a:uFillTx/>
                  <a:latin typeface="Arial"/>
                  <a:ea typeface="+mn-ea"/>
                  <a:cs typeface="+mn-cs"/>
                </a:rPr>
                <a:t> plan (can delegate)</a:t>
              </a:r>
            </a:p>
          </p:txBody>
        </p:sp>
        <p:sp>
          <p:nvSpPr>
            <p:cNvPr id="16" name="Oval 15">
              <a:extLst>
                <a:ext uri="{FF2B5EF4-FFF2-40B4-BE49-F238E27FC236}">
                  <a16:creationId xmlns:a16="http://schemas.microsoft.com/office/drawing/2014/main" id="{8CC07AE5-F4FF-7071-FC07-C503B811C57D}"/>
                </a:ext>
              </a:extLst>
            </p:cNvPr>
            <p:cNvSpPr/>
            <p:nvPr/>
          </p:nvSpPr>
          <p:spPr>
            <a:xfrm>
              <a:off x="2093976" y="1308894"/>
              <a:ext cx="564821" cy="545819"/>
            </a:xfrm>
            <a:prstGeom prst="ellipse">
              <a:avLst/>
            </a:prstGeom>
            <a:solidFill>
              <a:srgbClr val="0C49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17" name="TextBox 16">
              <a:extLst>
                <a:ext uri="{FF2B5EF4-FFF2-40B4-BE49-F238E27FC236}">
                  <a16:creationId xmlns:a16="http://schemas.microsoft.com/office/drawing/2014/main" id="{71A57999-7B39-711F-614E-E6B162F4FB53}"/>
                </a:ext>
              </a:extLst>
            </p:cNvPr>
            <p:cNvSpPr txBox="1"/>
            <p:nvPr/>
          </p:nvSpPr>
          <p:spPr>
            <a:xfrm>
              <a:off x="2275182" y="1365349"/>
              <a:ext cx="735876" cy="503423"/>
            </a:xfrm>
            <a:prstGeom prst="rect">
              <a:avLst/>
            </a:prstGeom>
          </p:spPr>
          <p:txBody>
            <a:bodyPr vert="horz" wrap="square" lIns="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a:ea typeface="+mn-ea"/>
                  <a:cs typeface="+mn-cs"/>
                </a:rPr>
                <a:t>A</a:t>
              </a:r>
            </a:p>
          </p:txBody>
        </p:sp>
      </p:grpSp>
      <p:sp>
        <p:nvSpPr>
          <p:cNvPr id="18" name="Rounded Rectangle 28">
            <a:extLst>
              <a:ext uri="{FF2B5EF4-FFF2-40B4-BE49-F238E27FC236}">
                <a16:creationId xmlns:a16="http://schemas.microsoft.com/office/drawing/2014/main" id="{CAA9D97B-6682-2F97-8EC7-76AEE339A3C6}"/>
              </a:ext>
            </a:extLst>
          </p:cNvPr>
          <p:cNvSpPr/>
          <p:nvPr/>
        </p:nvSpPr>
        <p:spPr>
          <a:xfrm>
            <a:off x="9439368" y="4155796"/>
            <a:ext cx="2620303" cy="625458"/>
          </a:xfrm>
          <a:prstGeom prst="roundRect">
            <a:avLst>
              <a:gd name="adj" fmla="val 50000"/>
            </a:avLst>
          </a:prstGeom>
          <a:solidFill>
            <a:srgbClr val="3FAE29"/>
          </a:solidFill>
          <a:ln w="12700" cap="flat" cmpd="sng" algn="ctr">
            <a:noFill/>
            <a:prstDash val="solid"/>
            <a:miter lim="800000"/>
          </a:ln>
          <a:effectLst/>
        </p:spPr>
        <p:txBody>
          <a:bodyPr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rial"/>
                <a:ea typeface="+mn-ea"/>
                <a:cs typeface="+mn-cs"/>
              </a:rPr>
              <a:t>S</a:t>
            </a:r>
            <a:r>
              <a:rPr kumimoji="0" lang="en-GB" sz="1200" b="0" i="0" u="none" strike="noStrike" kern="0" cap="none" spc="0" normalizeH="0" baseline="0" noProof="0" dirty="0">
                <a:ln>
                  <a:noFill/>
                </a:ln>
                <a:solidFill>
                  <a:prstClr val="white"/>
                </a:solidFill>
                <a:effectLst/>
                <a:uLnTx/>
                <a:uFillTx/>
                <a:latin typeface="Arial"/>
                <a:ea typeface="+mn-ea"/>
                <a:cs typeface="+mn-cs"/>
              </a:rPr>
              <a:t>upport:  Role that provides assistance to whoever is responsible for the deliverable</a:t>
            </a:r>
          </a:p>
        </p:txBody>
      </p:sp>
      <p:sp>
        <p:nvSpPr>
          <p:cNvPr id="19" name="Oval 18">
            <a:extLst>
              <a:ext uri="{FF2B5EF4-FFF2-40B4-BE49-F238E27FC236}">
                <a16:creationId xmlns:a16="http://schemas.microsoft.com/office/drawing/2014/main" id="{B46938EC-7ED1-C1BB-26BE-BF5EC7CE036D}"/>
              </a:ext>
            </a:extLst>
          </p:cNvPr>
          <p:cNvSpPr/>
          <p:nvPr/>
        </p:nvSpPr>
        <p:spPr>
          <a:xfrm>
            <a:off x="9044602" y="4194839"/>
            <a:ext cx="564821" cy="545819"/>
          </a:xfrm>
          <a:prstGeom prst="ellipse">
            <a:avLst/>
          </a:prstGeom>
          <a:solidFill>
            <a:srgbClr val="0C49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id="{DAD7E232-F89A-91CC-29E4-052B6DCA66B3}"/>
              </a:ext>
            </a:extLst>
          </p:cNvPr>
          <p:cNvSpPr txBox="1"/>
          <p:nvPr/>
        </p:nvSpPr>
        <p:spPr>
          <a:xfrm>
            <a:off x="9221618" y="4275648"/>
            <a:ext cx="735876" cy="503423"/>
          </a:xfrm>
          <a:prstGeom prst="rect">
            <a:avLst/>
          </a:prstGeom>
        </p:spPr>
        <p:txBody>
          <a:bodyPr vert="horz" wrap="square" lIns="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S</a:t>
            </a:r>
          </a:p>
        </p:txBody>
      </p:sp>
      <p:sp>
        <p:nvSpPr>
          <p:cNvPr id="21" name="TextBox 20">
            <a:extLst>
              <a:ext uri="{FF2B5EF4-FFF2-40B4-BE49-F238E27FC236}">
                <a16:creationId xmlns:a16="http://schemas.microsoft.com/office/drawing/2014/main" id="{AC8D0F76-313F-E930-7228-F5F932DAAEA4}"/>
              </a:ext>
            </a:extLst>
          </p:cNvPr>
          <p:cNvSpPr txBox="1"/>
          <p:nvPr/>
        </p:nvSpPr>
        <p:spPr>
          <a:xfrm>
            <a:off x="9237795" y="5121052"/>
            <a:ext cx="735876" cy="503423"/>
          </a:xfrm>
          <a:prstGeom prst="rect">
            <a:avLst/>
          </a:prstGeom>
        </p:spPr>
        <p:txBody>
          <a:bodyPr vert="horz" wrap="square" lIns="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C</a:t>
            </a:r>
          </a:p>
        </p:txBody>
      </p:sp>
      <p:sp>
        <p:nvSpPr>
          <p:cNvPr id="22" name="TextBox 21">
            <a:extLst>
              <a:ext uri="{FF2B5EF4-FFF2-40B4-BE49-F238E27FC236}">
                <a16:creationId xmlns:a16="http://schemas.microsoft.com/office/drawing/2014/main" id="{681A3AF1-16D1-0FB5-D828-8609BA07F38B}"/>
              </a:ext>
            </a:extLst>
          </p:cNvPr>
          <p:cNvSpPr txBox="1"/>
          <p:nvPr/>
        </p:nvSpPr>
        <p:spPr>
          <a:xfrm>
            <a:off x="9296245" y="5870639"/>
            <a:ext cx="735876" cy="503423"/>
          </a:xfrm>
          <a:prstGeom prst="rect">
            <a:avLst/>
          </a:prstGeom>
        </p:spPr>
        <p:txBody>
          <a:bodyPr vert="horz" wrap="square" lIns="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I</a:t>
            </a:r>
          </a:p>
        </p:txBody>
      </p:sp>
      <p:grpSp>
        <p:nvGrpSpPr>
          <p:cNvPr id="23" name="Group 22">
            <a:extLst>
              <a:ext uri="{FF2B5EF4-FFF2-40B4-BE49-F238E27FC236}">
                <a16:creationId xmlns:a16="http://schemas.microsoft.com/office/drawing/2014/main" id="{0FF92D07-E6A5-25FA-6A5B-3F80773B27C8}"/>
              </a:ext>
            </a:extLst>
          </p:cNvPr>
          <p:cNvGrpSpPr/>
          <p:nvPr/>
        </p:nvGrpSpPr>
        <p:grpSpPr>
          <a:xfrm>
            <a:off x="9024735" y="1706094"/>
            <a:ext cx="3027332" cy="639142"/>
            <a:chOff x="2146246" y="2173643"/>
            <a:chExt cx="3027332" cy="639142"/>
          </a:xfrm>
        </p:grpSpPr>
        <p:sp>
          <p:nvSpPr>
            <p:cNvPr id="24" name="Rounded Rectangle 69">
              <a:extLst>
                <a:ext uri="{FF2B5EF4-FFF2-40B4-BE49-F238E27FC236}">
                  <a16:creationId xmlns:a16="http://schemas.microsoft.com/office/drawing/2014/main" id="{40651AE2-7D74-6BB0-B030-2B923D50AF2F}"/>
                </a:ext>
              </a:extLst>
            </p:cNvPr>
            <p:cNvSpPr/>
            <p:nvPr/>
          </p:nvSpPr>
          <p:spPr>
            <a:xfrm>
              <a:off x="2553275" y="2187327"/>
              <a:ext cx="2620303" cy="625458"/>
            </a:xfrm>
            <a:prstGeom prst="roundRect">
              <a:avLst>
                <a:gd name="adj" fmla="val 50000"/>
              </a:avLst>
            </a:prstGeom>
            <a:solidFill>
              <a:srgbClr val="FFD000"/>
            </a:solidFill>
            <a:ln w="12700" cap="flat" cmpd="sng" algn="ctr">
              <a:noFill/>
              <a:prstDash val="solid"/>
              <a:miter lim="800000"/>
            </a:ln>
            <a:effectLst/>
          </p:spPr>
          <p:txBody>
            <a:bodyPr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rial"/>
                  <a:ea typeface="+mn-ea"/>
                  <a:cs typeface="+mn-cs"/>
                </a:rPr>
                <a:t>R</a:t>
              </a:r>
              <a:r>
                <a:rPr kumimoji="0" lang="en-GB" sz="1200" b="0" i="0" u="none" strike="noStrike" kern="0" cap="none" spc="0" normalizeH="0" baseline="0" noProof="0" dirty="0">
                  <a:ln>
                    <a:noFill/>
                  </a:ln>
                  <a:solidFill>
                    <a:prstClr val="white"/>
                  </a:solidFill>
                  <a:effectLst/>
                  <a:uLnTx/>
                  <a:uFillTx/>
                  <a:latin typeface="Arial"/>
                  <a:ea typeface="+mn-ea"/>
                  <a:cs typeface="+mn-cs"/>
                </a:rPr>
                <a:t>esponsible: Role responsible for the deliverable in their organisation (cannot delegate)</a:t>
              </a:r>
            </a:p>
          </p:txBody>
        </p:sp>
        <p:sp>
          <p:nvSpPr>
            <p:cNvPr id="25" name="Oval 24">
              <a:extLst>
                <a:ext uri="{FF2B5EF4-FFF2-40B4-BE49-F238E27FC236}">
                  <a16:creationId xmlns:a16="http://schemas.microsoft.com/office/drawing/2014/main" id="{A3E5BD6C-D595-AB04-D54F-CB1076F83992}"/>
                </a:ext>
              </a:extLst>
            </p:cNvPr>
            <p:cNvSpPr/>
            <p:nvPr/>
          </p:nvSpPr>
          <p:spPr>
            <a:xfrm>
              <a:off x="2146246" y="2173643"/>
              <a:ext cx="564821" cy="545819"/>
            </a:xfrm>
            <a:prstGeom prst="ellipse">
              <a:avLst/>
            </a:prstGeom>
            <a:solidFill>
              <a:srgbClr val="0C49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27" name="TextBox 26">
              <a:extLst>
                <a:ext uri="{FF2B5EF4-FFF2-40B4-BE49-F238E27FC236}">
                  <a16:creationId xmlns:a16="http://schemas.microsoft.com/office/drawing/2014/main" id="{8B0321A1-C205-A281-2292-85D7A8D35C2C}"/>
                </a:ext>
              </a:extLst>
            </p:cNvPr>
            <p:cNvSpPr txBox="1"/>
            <p:nvPr/>
          </p:nvSpPr>
          <p:spPr>
            <a:xfrm>
              <a:off x="2300583" y="2217818"/>
              <a:ext cx="363921" cy="503423"/>
            </a:xfrm>
            <a:prstGeom prst="rect">
              <a:avLst/>
            </a:prstGeom>
          </p:spPr>
          <p:txBody>
            <a:bodyPr vert="horz" wrap="square" lIns="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a:ea typeface="+mn-ea"/>
                  <a:cs typeface="+mn-cs"/>
                </a:rPr>
                <a:t>R</a:t>
              </a:r>
            </a:p>
          </p:txBody>
        </p:sp>
      </p:grpSp>
      <p:sp>
        <p:nvSpPr>
          <p:cNvPr id="2" name="Footer Placeholder 1">
            <a:extLst>
              <a:ext uri="{FF2B5EF4-FFF2-40B4-BE49-F238E27FC236}">
                <a16:creationId xmlns:a16="http://schemas.microsoft.com/office/drawing/2014/main" id="{7DE94AF2-E987-5737-8D0D-2FA1589DAEB8}"/>
              </a:ext>
            </a:extLst>
          </p:cNvPr>
          <p:cNvSpPr>
            <a:spLocks noGrp="1"/>
          </p:cNvSpPr>
          <p:nvPr>
            <p:ph type="ftr" sz="quarter" idx="15"/>
            <p:custDataLst>
              <p:tags r:id="rId1"/>
            </p:custDataLst>
          </p:nvPr>
        </p:nvSpPr>
        <p:spPr/>
        <p:txBody>
          <a:bodyPr/>
          <a:lstStyle/>
          <a:p>
            <a:endParaRPr lang="en-GB" sz="1000">
              <a:solidFill>
                <a:srgbClr val="000000"/>
              </a:solidFill>
              <a:latin typeface="Arial" panose="020B0604020202020204" pitchFamily="34" charset="0"/>
            </a:endParaRPr>
          </a:p>
        </p:txBody>
      </p:sp>
    </p:spTree>
    <p:extLst>
      <p:ext uri="{BB962C8B-B14F-4D97-AF65-F5344CB8AC3E}">
        <p14:creationId xmlns:p14="http://schemas.microsoft.com/office/powerpoint/2010/main" val="999620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rtlCol="0"/>
          <a:lstStyle/>
          <a:p>
            <a:pPr rtl="0"/>
            <a:r>
              <a:rPr lang="en-GB" dirty="0">
                <a:latin typeface="Arial" panose="020B0604020202020204" pitchFamily="34" charset="0"/>
                <a:cs typeface="Arial" panose="020B0604020202020204" pitchFamily="34" charset="0"/>
              </a:rPr>
              <a:t>South West Regional Hub</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953337"/>
          </a:xfrm>
        </p:spPr>
        <p:txBody>
          <a:bodyPr rtlCol="0"/>
          <a:lstStyle/>
          <a:p>
            <a:pPr rtl="0"/>
            <a:r>
              <a:rPr lang="en-GB" sz="4400" dirty="0">
                <a:latin typeface="Arial" panose="020B0604020202020204" pitchFamily="34" charset="0"/>
                <a:cs typeface="Arial" panose="020B0604020202020204" pitchFamily="34" charset="0"/>
              </a:rPr>
              <a:t>Goals and objectives</a:t>
            </a:r>
          </a:p>
        </p:txBody>
      </p:sp>
      <p:sp>
        <p:nvSpPr>
          <p:cNvPr id="4" name="BJPseudoFooter">
            <a:extLst>
              <a:ext uri="{FF2B5EF4-FFF2-40B4-BE49-F238E27FC236}">
                <a16:creationId xmlns:a16="http://schemas.microsoft.com/office/drawing/2014/main" id="{436D8883-9021-EEEB-5227-01CF6A64ADBA}"/>
              </a:ext>
            </a:extLst>
          </p:cNvPr>
          <p:cNvSpPr txBox="1"/>
          <p:nvPr>
            <p:custDataLst>
              <p:tags r:id="rId1"/>
            </p:custDataLst>
          </p:nvPr>
        </p:nvSpPr>
        <p:spPr>
          <a:xfrm>
            <a:off x="127000" y="6350000"/>
            <a:ext cx="184731" cy="369332"/>
          </a:xfrm>
          <a:prstGeom prst="rect">
            <a:avLst/>
          </a:prstGeom>
          <a:noFill/>
        </p:spPr>
        <p:txBody>
          <a:bodyPr vert="horz" wrap="none" rtlCol="0">
            <a:spAutoFit/>
          </a:bodyPr>
          <a:lstStyle/>
          <a:p>
            <a:endParaRPr lang="en-GB"/>
          </a:p>
        </p:txBody>
      </p:sp>
    </p:spTree>
    <p:extLst>
      <p:ext uri="{BB962C8B-B14F-4D97-AF65-F5344CB8AC3E}">
        <p14:creationId xmlns:p14="http://schemas.microsoft.com/office/powerpoint/2010/main" val="109095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Placeholder 15" descr="Users outline">
            <a:extLst>
              <a:ext uri="{FF2B5EF4-FFF2-40B4-BE49-F238E27FC236}">
                <a16:creationId xmlns:a16="http://schemas.microsoft.com/office/drawing/2014/main" id="{369723F0-0D88-5D57-2B71-08AF6C6697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1443" b="21443"/>
          <a:stretch/>
        </p:blipFill>
        <p:spPr>
          <a:xfrm>
            <a:off x="4225075" y="1741286"/>
            <a:ext cx="1862097" cy="1063530"/>
          </a:xfrm>
          <a:prstGeom prst="rect">
            <a:avLst/>
          </a:prstGeom>
        </p:spPr>
      </p:pic>
      <p:grpSp>
        <p:nvGrpSpPr>
          <p:cNvPr id="39" name="Picture Placeholder 17" descr="Mining tools outline">
            <a:extLst>
              <a:ext uri="{FF2B5EF4-FFF2-40B4-BE49-F238E27FC236}">
                <a16:creationId xmlns:a16="http://schemas.microsoft.com/office/drawing/2014/main" id="{9EFB33A4-174D-52F8-B45F-997F6F67F0B9}"/>
              </a:ext>
            </a:extLst>
          </p:cNvPr>
          <p:cNvGrpSpPr/>
          <p:nvPr/>
        </p:nvGrpSpPr>
        <p:grpSpPr>
          <a:xfrm>
            <a:off x="10753762" y="1749838"/>
            <a:ext cx="1262938" cy="2043368"/>
            <a:chOff x="4431487" y="1521661"/>
            <a:chExt cx="3341156" cy="5446878"/>
          </a:xfrm>
          <a:solidFill>
            <a:srgbClr val="0080C9">
              <a:lumMod val="60000"/>
              <a:lumOff val="40000"/>
            </a:srgbClr>
          </a:solidFill>
        </p:grpSpPr>
        <p:sp>
          <p:nvSpPr>
            <p:cNvPr id="40" name="Freeform: Shape 39">
              <a:extLst>
                <a:ext uri="{FF2B5EF4-FFF2-40B4-BE49-F238E27FC236}">
                  <a16:creationId xmlns:a16="http://schemas.microsoft.com/office/drawing/2014/main" id="{09C6F56C-ADEE-FEB7-9DD3-480BEAE1A44D}"/>
                </a:ext>
              </a:extLst>
            </p:cNvPr>
            <p:cNvSpPr/>
            <p:nvPr/>
          </p:nvSpPr>
          <p:spPr>
            <a:xfrm>
              <a:off x="4656804" y="3317853"/>
              <a:ext cx="1309479" cy="1315034"/>
            </a:xfrm>
            <a:custGeom>
              <a:avLst/>
              <a:gdLst>
                <a:gd name="connsiteX0" fmla="*/ 367599 w 1309479"/>
                <a:gd name="connsiteY0" fmla="*/ 1228126 h 1315034"/>
                <a:gd name="connsiteX1" fmla="*/ 309877 w 1309479"/>
                <a:gd name="connsiteY1" fmla="*/ 1228126 h 1315034"/>
                <a:gd name="connsiteX2" fmla="*/ 87186 w 1309479"/>
                <a:gd name="connsiteY2" fmla="*/ 1005472 h 1315034"/>
                <a:gd name="connsiteX3" fmla="*/ 86503 w 1309479"/>
                <a:gd name="connsiteY3" fmla="*/ 948556 h 1315034"/>
                <a:gd name="connsiteX4" fmla="*/ 1024475 w 1309479"/>
                <a:gd name="connsiteY4" fmla="*/ 54563 h 1315034"/>
                <a:gd name="connsiteX5" fmla="*/ 972294 w 1309479"/>
                <a:gd name="connsiteY5" fmla="*/ 0 h 1315034"/>
                <a:gd name="connsiteX6" fmla="*/ 33525 w 1309479"/>
                <a:gd name="connsiteY6" fmla="*/ 893993 h 1315034"/>
                <a:gd name="connsiteX7" fmla="*/ 33525 w 1309479"/>
                <a:gd name="connsiteY7" fmla="*/ 1059011 h 1315034"/>
                <a:gd name="connsiteX8" fmla="*/ 256215 w 1309479"/>
                <a:gd name="connsiteY8" fmla="*/ 1281665 h 1315034"/>
                <a:gd name="connsiteX9" fmla="*/ 421829 w 1309479"/>
                <a:gd name="connsiteY9" fmla="*/ 1281020 h 1315034"/>
                <a:gd name="connsiteX10" fmla="*/ 1309480 w 1309479"/>
                <a:gd name="connsiteY10" fmla="*/ 352839 h 1315034"/>
                <a:gd name="connsiteX11" fmla="*/ 1257450 w 1309479"/>
                <a:gd name="connsiteY11" fmla="*/ 298276 h 131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9479" h="1315034">
                  <a:moveTo>
                    <a:pt x="367599" y="1228126"/>
                  </a:moveTo>
                  <a:cubicBezTo>
                    <a:pt x="350984" y="1242336"/>
                    <a:pt x="326491" y="1242336"/>
                    <a:pt x="309877" y="1228126"/>
                  </a:cubicBezTo>
                  <a:lnTo>
                    <a:pt x="87186" y="1005472"/>
                  </a:lnTo>
                  <a:cubicBezTo>
                    <a:pt x="72579" y="989411"/>
                    <a:pt x="72287" y="964967"/>
                    <a:pt x="86503" y="948556"/>
                  </a:cubicBezTo>
                  <a:lnTo>
                    <a:pt x="1024475" y="54563"/>
                  </a:lnTo>
                  <a:lnTo>
                    <a:pt x="972294" y="0"/>
                  </a:lnTo>
                  <a:lnTo>
                    <a:pt x="33525" y="893993"/>
                  </a:lnTo>
                  <a:cubicBezTo>
                    <a:pt x="-11175" y="939920"/>
                    <a:pt x="-11175" y="1013083"/>
                    <a:pt x="33525" y="1059011"/>
                  </a:cubicBezTo>
                  <a:lnTo>
                    <a:pt x="256215" y="1281665"/>
                  </a:lnTo>
                  <a:cubicBezTo>
                    <a:pt x="302454" y="1326408"/>
                    <a:pt x="375940" y="1326120"/>
                    <a:pt x="421829" y="1281020"/>
                  </a:cubicBezTo>
                  <a:lnTo>
                    <a:pt x="1309480" y="352839"/>
                  </a:lnTo>
                  <a:lnTo>
                    <a:pt x="1257450" y="298276"/>
                  </a:lnTo>
                  <a:close/>
                </a:path>
              </a:pathLst>
            </a:custGeom>
            <a:grpFill/>
            <a:ln w="3175" cap="flat">
              <a:solidFill>
                <a:srgbClr val="0C499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CC7044CE-5706-08CC-8230-747545F0965D}"/>
                </a:ext>
              </a:extLst>
            </p:cNvPr>
            <p:cNvSpPr/>
            <p:nvPr/>
          </p:nvSpPr>
          <p:spPr>
            <a:xfrm>
              <a:off x="4431487" y="1635321"/>
              <a:ext cx="2995970" cy="2997814"/>
            </a:xfrm>
            <a:custGeom>
              <a:avLst/>
              <a:gdLst>
                <a:gd name="connsiteX0" fmla="*/ 1152526 w 2995970"/>
                <a:gd name="connsiteY0" fmla="*/ 852588 h 2997814"/>
                <a:gd name="connsiteX1" fmla="*/ 1442540 w 2995970"/>
                <a:gd name="connsiteY1" fmla="*/ 559245 h 2997814"/>
                <a:gd name="connsiteX2" fmla="*/ 1442540 w 2995970"/>
                <a:gd name="connsiteY2" fmla="*/ 395062 h 2997814"/>
                <a:gd name="connsiteX3" fmla="*/ 1084520 w 2995970"/>
                <a:gd name="connsiteY3" fmla="*/ 33382 h 2997814"/>
                <a:gd name="connsiteX4" fmla="*/ 920158 w 2995970"/>
                <a:gd name="connsiteY4" fmla="*/ 33382 h 2997814"/>
                <a:gd name="connsiteX5" fmla="*/ 617924 w 2995970"/>
                <a:gd name="connsiteY5" fmla="*/ 335756 h 2997814"/>
                <a:gd name="connsiteX6" fmla="*/ 586578 w 2995970"/>
                <a:gd name="connsiteY6" fmla="*/ 306349 h 2997814"/>
                <a:gd name="connsiteX7" fmla="*/ 422216 w 2995970"/>
                <a:gd name="connsiteY7" fmla="*/ 306349 h 2997814"/>
                <a:gd name="connsiteX8" fmla="*/ 307835 w 2995970"/>
                <a:gd name="connsiteY8" fmla="*/ 420674 h 2997814"/>
                <a:gd name="connsiteX9" fmla="*/ 306962 w 2995970"/>
                <a:gd name="connsiteY9" fmla="*/ 584174 h 2997814"/>
                <a:gd name="connsiteX10" fmla="*/ 337322 w 2995970"/>
                <a:gd name="connsiteY10" fmla="*/ 616350 h 2997814"/>
                <a:gd name="connsiteX11" fmla="*/ 256337 w 2995970"/>
                <a:gd name="connsiteY11" fmla="*/ 697360 h 2997814"/>
                <a:gd name="connsiteX12" fmla="*/ 210797 w 2995970"/>
                <a:gd name="connsiteY12" fmla="*/ 766000 h 2997814"/>
                <a:gd name="connsiteX13" fmla="*/ 7992 w 2995970"/>
                <a:gd name="connsiteY13" fmla="*/ 1296606 h 2997814"/>
                <a:gd name="connsiteX14" fmla="*/ 34823 w 2995970"/>
                <a:gd name="connsiteY14" fmla="*/ 1415104 h 2997814"/>
                <a:gd name="connsiteX15" fmla="*/ 154593 w 2995970"/>
                <a:gd name="connsiteY15" fmla="*/ 1446446 h 2997814"/>
                <a:gd name="connsiteX16" fmla="*/ 708207 w 2995970"/>
                <a:gd name="connsiteY16" fmla="*/ 1265644 h 2997814"/>
                <a:gd name="connsiteX17" fmla="*/ 785815 w 2995970"/>
                <a:gd name="connsiteY17" fmla="*/ 1219580 h 2997814"/>
                <a:gd name="connsiteX18" fmla="*/ 850596 w 2995970"/>
                <a:gd name="connsiteY18" fmla="*/ 1154772 h 2997814"/>
                <a:gd name="connsiteX19" fmla="*/ 2580623 w 2995970"/>
                <a:gd name="connsiteY19" fmla="*/ 2964462 h 2997814"/>
                <a:gd name="connsiteX20" fmla="*/ 2744984 w 2995970"/>
                <a:gd name="connsiteY20" fmla="*/ 2964462 h 2997814"/>
                <a:gd name="connsiteX21" fmla="*/ 2962665 w 2995970"/>
                <a:gd name="connsiteY21" fmla="*/ 2746817 h 2997814"/>
                <a:gd name="connsiteX22" fmla="*/ 2962058 w 2995970"/>
                <a:gd name="connsiteY22" fmla="*/ 2581875 h 2997814"/>
                <a:gd name="connsiteX23" fmla="*/ 361496 w 2995970"/>
                <a:gd name="connsiteY23" fmla="*/ 474440 h 2997814"/>
                <a:gd name="connsiteX24" fmla="*/ 475991 w 2995970"/>
                <a:gd name="connsiteY24" fmla="*/ 360040 h 2997814"/>
                <a:gd name="connsiteX25" fmla="*/ 533903 w 2995970"/>
                <a:gd name="connsiteY25" fmla="*/ 360875 h 2997814"/>
                <a:gd name="connsiteX26" fmla="*/ 564263 w 2995970"/>
                <a:gd name="connsiteY26" fmla="*/ 389408 h 2997814"/>
                <a:gd name="connsiteX27" fmla="*/ 390907 w 2995970"/>
                <a:gd name="connsiteY27" fmla="*/ 562735 h 2997814"/>
                <a:gd name="connsiteX28" fmla="*/ 361496 w 2995970"/>
                <a:gd name="connsiteY28" fmla="*/ 531356 h 2997814"/>
                <a:gd name="connsiteX29" fmla="*/ 361496 w 2995970"/>
                <a:gd name="connsiteY29" fmla="*/ 474440 h 2997814"/>
                <a:gd name="connsiteX30" fmla="*/ 732154 w 2995970"/>
                <a:gd name="connsiteY30" fmla="*/ 1165890 h 2997814"/>
                <a:gd name="connsiteX31" fmla="*/ 684451 w 2995970"/>
                <a:gd name="connsiteY31" fmla="*/ 1193551 h 2997814"/>
                <a:gd name="connsiteX32" fmla="*/ 133568 w 2995970"/>
                <a:gd name="connsiteY32" fmla="*/ 1373708 h 2997814"/>
                <a:gd name="connsiteX33" fmla="*/ 85903 w 2995970"/>
                <a:gd name="connsiteY33" fmla="*/ 1359251 h 2997814"/>
                <a:gd name="connsiteX34" fmla="*/ 78048 w 2995970"/>
                <a:gd name="connsiteY34" fmla="*/ 1325899 h 2997814"/>
                <a:gd name="connsiteX35" fmla="*/ 282105 w 2995970"/>
                <a:gd name="connsiteY35" fmla="*/ 791726 h 2997814"/>
                <a:gd name="connsiteX36" fmla="*/ 309846 w 2995970"/>
                <a:gd name="connsiteY36" fmla="*/ 751240 h 2997814"/>
                <a:gd name="connsiteX37" fmla="*/ 973971 w 2995970"/>
                <a:gd name="connsiteY37" fmla="*/ 87224 h 2997814"/>
                <a:gd name="connsiteX38" fmla="*/ 1030896 w 2995970"/>
                <a:gd name="connsiteY38" fmla="*/ 87224 h 2997814"/>
                <a:gd name="connsiteX39" fmla="*/ 1388917 w 2995970"/>
                <a:gd name="connsiteY39" fmla="*/ 448866 h 2997814"/>
                <a:gd name="connsiteX40" fmla="*/ 1388917 w 2995970"/>
                <a:gd name="connsiteY40" fmla="*/ 506047 h 2997814"/>
                <a:gd name="connsiteX41" fmla="*/ 2909004 w 2995970"/>
                <a:gd name="connsiteY41" fmla="*/ 2693164 h 2997814"/>
                <a:gd name="connsiteX42" fmla="*/ 2691323 w 2995970"/>
                <a:gd name="connsiteY42" fmla="*/ 2910772 h 2997814"/>
                <a:gd name="connsiteX43" fmla="*/ 2634853 w 2995970"/>
                <a:gd name="connsiteY43" fmla="*/ 2911417 h 2997814"/>
                <a:gd name="connsiteX44" fmla="*/ 904333 w 2995970"/>
                <a:gd name="connsiteY44" fmla="*/ 1101120 h 2997814"/>
                <a:gd name="connsiteX45" fmla="*/ 1099055 w 2995970"/>
                <a:gd name="connsiteY45" fmla="*/ 906392 h 2997814"/>
                <a:gd name="connsiteX46" fmla="*/ 2909004 w 2995970"/>
                <a:gd name="connsiteY46" fmla="*/ 2636135 h 2997814"/>
                <a:gd name="connsiteX47" fmla="*/ 2909004 w 2995970"/>
                <a:gd name="connsiteY47" fmla="*/ 2693164 h 299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95970" h="2997814">
                  <a:moveTo>
                    <a:pt x="1152526" y="852588"/>
                  </a:moveTo>
                  <a:lnTo>
                    <a:pt x="1442540" y="559245"/>
                  </a:lnTo>
                  <a:cubicBezTo>
                    <a:pt x="1487059" y="513568"/>
                    <a:pt x="1487059" y="440739"/>
                    <a:pt x="1442540" y="395062"/>
                  </a:cubicBezTo>
                  <a:lnTo>
                    <a:pt x="1084520" y="33382"/>
                  </a:lnTo>
                  <a:cubicBezTo>
                    <a:pt x="1038775" y="-11127"/>
                    <a:pt x="965903" y="-11127"/>
                    <a:pt x="920158" y="33382"/>
                  </a:cubicBezTo>
                  <a:lnTo>
                    <a:pt x="617924" y="335756"/>
                  </a:lnTo>
                  <a:lnTo>
                    <a:pt x="586578" y="306349"/>
                  </a:lnTo>
                  <a:cubicBezTo>
                    <a:pt x="540874" y="261739"/>
                    <a:pt x="467919" y="261739"/>
                    <a:pt x="422216" y="306349"/>
                  </a:cubicBezTo>
                  <a:lnTo>
                    <a:pt x="307835" y="420674"/>
                  </a:lnTo>
                  <a:cubicBezTo>
                    <a:pt x="263809" y="466150"/>
                    <a:pt x="263422" y="538231"/>
                    <a:pt x="306962" y="584174"/>
                  </a:cubicBezTo>
                  <a:lnTo>
                    <a:pt x="337322" y="616350"/>
                  </a:lnTo>
                  <a:lnTo>
                    <a:pt x="256337" y="697360"/>
                  </a:lnTo>
                  <a:cubicBezTo>
                    <a:pt x="236041" y="716404"/>
                    <a:pt x="220452" y="739903"/>
                    <a:pt x="210797" y="766000"/>
                  </a:cubicBezTo>
                  <a:lnTo>
                    <a:pt x="7992" y="1296606"/>
                  </a:lnTo>
                  <a:cubicBezTo>
                    <a:pt x="-9034" y="1337802"/>
                    <a:pt x="1710" y="1385254"/>
                    <a:pt x="34823" y="1415104"/>
                  </a:cubicBezTo>
                  <a:cubicBezTo>
                    <a:pt x="66077" y="1446545"/>
                    <a:pt x="111940" y="1458546"/>
                    <a:pt x="154593" y="1446446"/>
                  </a:cubicBezTo>
                  <a:lnTo>
                    <a:pt x="708207" y="1265644"/>
                  </a:lnTo>
                  <a:cubicBezTo>
                    <a:pt x="737349" y="1256628"/>
                    <a:pt x="763945" y="1240844"/>
                    <a:pt x="785815" y="1219580"/>
                  </a:cubicBezTo>
                  <a:lnTo>
                    <a:pt x="850596" y="1154772"/>
                  </a:lnTo>
                  <a:lnTo>
                    <a:pt x="2580623" y="2964462"/>
                  </a:lnTo>
                  <a:cubicBezTo>
                    <a:pt x="2626383" y="3008932"/>
                    <a:pt x="2699224" y="3008932"/>
                    <a:pt x="2744984" y="2964462"/>
                  </a:cubicBezTo>
                  <a:lnTo>
                    <a:pt x="2962665" y="2746817"/>
                  </a:lnTo>
                  <a:cubicBezTo>
                    <a:pt x="3007310" y="2700799"/>
                    <a:pt x="3007036" y="2627564"/>
                    <a:pt x="2962058" y="2581875"/>
                  </a:cubicBezTo>
                  <a:close/>
                  <a:moveTo>
                    <a:pt x="361496" y="474440"/>
                  </a:moveTo>
                  <a:lnTo>
                    <a:pt x="475991" y="360040"/>
                  </a:lnTo>
                  <a:cubicBezTo>
                    <a:pt x="492583" y="345238"/>
                    <a:pt x="517744" y="345598"/>
                    <a:pt x="533903" y="360875"/>
                  </a:cubicBezTo>
                  <a:lnTo>
                    <a:pt x="564263" y="389408"/>
                  </a:lnTo>
                  <a:lnTo>
                    <a:pt x="390907" y="562735"/>
                  </a:lnTo>
                  <a:lnTo>
                    <a:pt x="361496" y="531356"/>
                  </a:lnTo>
                  <a:cubicBezTo>
                    <a:pt x="346825" y="515218"/>
                    <a:pt x="346825" y="490578"/>
                    <a:pt x="361496" y="474440"/>
                  </a:cubicBezTo>
                  <a:close/>
                  <a:moveTo>
                    <a:pt x="732154" y="1165890"/>
                  </a:moveTo>
                  <a:cubicBezTo>
                    <a:pt x="718651" y="1178734"/>
                    <a:pt x="702306" y="1188208"/>
                    <a:pt x="684451" y="1193551"/>
                  </a:cubicBezTo>
                  <a:lnTo>
                    <a:pt x="133568" y="1373708"/>
                  </a:lnTo>
                  <a:cubicBezTo>
                    <a:pt x="116225" y="1378250"/>
                    <a:pt x="97799" y="1372664"/>
                    <a:pt x="85903" y="1359251"/>
                  </a:cubicBezTo>
                  <a:cubicBezTo>
                    <a:pt x="76791" y="1350737"/>
                    <a:pt x="73693" y="1337581"/>
                    <a:pt x="78048" y="1325899"/>
                  </a:cubicBezTo>
                  <a:lnTo>
                    <a:pt x="282105" y="791726"/>
                  </a:lnTo>
                  <a:cubicBezTo>
                    <a:pt x="288112" y="776275"/>
                    <a:pt x="297607" y="762422"/>
                    <a:pt x="309846" y="751240"/>
                  </a:cubicBezTo>
                  <a:lnTo>
                    <a:pt x="973971" y="87224"/>
                  </a:lnTo>
                  <a:cubicBezTo>
                    <a:pt x="990123" y="72589"/>
                    <a:pt x="1014745" y="72589"/>
                    <a:pt x="1030896" y="87224"/>
                  </a:cubicBezTo>
                  <a:lnTo>
                    <a:pt x="1388917" y="448866"/>
                  </a:lnTo>
                  <a:cubicBezTo>
                    <a:pt x="1403641" y="465083"/>
                    <a:pt x="1403641" y="489830"/>
                    <a:pt x="1388917" y="506047"/>
                  </a:cubicBezTo>
                  <a:close/>
                  <a:moveTo>
                    <a:pt x="2909004" y="2693164"/>
                  </a:moveTo>
                  <a:lnTo>
                    <a:pt x="2691323" y="2910772"/>
                  </a:lnTo>
                  <a:cubicBezTo>
                    <a:pt x="2675391" y="2925282"/>
                    <a:pt x="2651115" y="2925559"/>
                    <a:pt x="2634853" y="2911417"/>
                  </a:cubicBezTo>
                  <a:lnTo>
                    <a:pt x="904333" y="1101120"/>
                  </a:lnTo>
                  <a:lnTo>
                    <a:pt x="1099055" y="906392"/>
                  </a:lnTo>
                  <a:lnTo>
                    <a:pt x="2909004" y="2636135"/>
                  </a:lnTo>
                  <a:cubicBezTo>
                    <a:pt x="2923656" y="2652322"/>
                    <a:pt x="2923656" y="2676978"/>
                    <a:pt x="2909004" y="2693164"/>
                  </a:cubicBezTo>
                  <a:close/>
                </a:path>
              </a:pathLst>
            </a:custGeom>
            <a:grpFill/>
            <a:ln w="3175" cap="flat">
              <a:solidFill>
                <a:srgbClr val="0C499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9D02C3D9-DA87-9D8B-C2F4-5B47FCC48650}"/>
                </a:ext>
              </a:extLst>
            </p:cNvPr>
            <p:cNvSpPr/>
            <p:nvPr/>
          </p:nvSpPr>
          <p:spPr>
            <a:xfrm>
              <a:off x="6123700" y="1521661"/>
              <a:ext cx="1648943" cy="1640053"/>
            </a:xfrm>
            <a:custGeom>
              <a:avLst/>
              <a:gdLst>
                <a:gd name="connsiteX0" fmla="*/ 1100095 w 1648943"/>
                <a:gd name="connsiteY0" fmla="*/ 396181 h 1640053"/>
                <a:gd name="connsiteX1" fmla="*/ 538966 w 1648943"/>
                <a:gd name="connsiteY1" fmla="*/ 22169 h 1640053"/>
                <a:gd name="connsiteX2" fmla="*/ 389253 w 1648943"/>
                <a:gd name="connsiteY2" fmla="*/ 32983 h 1640053"/>
                <a:gd name="connsiteX3" fmla="*/ 55293 w 1648943"/>
                <a:gd name="connsiteY3" fmla="*/ 363094 h 1640053"/>
                <a:gd name="connsiteX4" fmla="*/ 52333 w 1648943"/>
                <a:gd name="connsiteY4" fmla="*/ 366357 h 1640053"/>
                <a:gd name="connsiteX5" fmla="*/ 21745 w 1648943"/>
                <a:gd name="connsiteY5" fmla="*/ 453135 h 1640053"/>
                <a:gd name="connsiteX6" fmla="*/ 22239 w 1648943"/>
                <a:gd name="connsiteY6" fmla="*/ 459357 h 1640053"/>
                <a:gd name="connsiteX7" fmla="*/ 72143 w 1648943"/>
                <a:gd name="connsiteY7" fmla="*/ 540481 h 1640053"/>
                <a:gd name="connsiteX8" fmla="*/ 514944 w 1648943"/>
                <a:gd name="connsiteY8" fmla="*/ 833331 h 1640053"/>
                <a:gd name="connsiteX9" fmla="*/ 0 w 1648943"/>
                <a:gd name="connsiteY9" fmla="*/ 1324551 h 1640053"/>
                <a:gd name="connsiteX10" fmla="*/ 54800 w 1648943"/>
                <a:gd name="connsiteY10" fmla="*/ 1376914 h 1640053"/>
                <a:gd name="connsiteX11" fmla="*/ 575018 w 1648943"/>
                <a:gd name="connsiteY11" fmla="*/ 881216 h 1640053"/>
                <a:gd name="connsiteX12" fmla="*/ 767425 w 1648943"/>
                <a:gd name="connsiteY12" fmla="*/ 1073781 h 1640053"/>
                <a:gd name="connsiteX13" fmla="*/ 275441 w 1648943"/>
                <a:gd name="connsiteY13" fmla="*/ 1587805 h 1640053"/>
                <a:gd name="connsiteX14" fmla="*/ 330165 w 1648943"/>
                <a:gd name="connsiteY14" fmla="*/ 1640054 h 1640053"/>
                <a:gd name="connsiteX15" fmla="*/ 815204 w 1648943"/>
                <a:gd name="connsiteY15" fmla="*/ 1133504 h 1640053"/>
                <a:gd name="connsiteX16" fmla="*/ 1102523 w 1648943"/>
                <a:gd name="connsiteY16" fmla="*/ 1564432 h 1640053"/>
                <a:gd name="connsiteX17" fmla="*/ 1185292 w 1648943"/>
                <a:gd name="connsiteY17" fmla="*/ 1611520 h 1640053"/>
                <a:gd name="connsiteX18" fmla="*/ 1281306 w 1648943"/>
                <a:gd name="connsiteY18" fmla="*/ 1578813 h 1640053"/>
                <a:gd name="connsiteX19" fmla="*/ 1615683 w 1648943"/>
                <a:gd name="connsiteY19" fmla="*/ 1248322 h 1640053"/>
                <a:gd name="connsiteX20" fmla="*/ 1627562 w 1648943"/>
                <a:gd name="connsiteY20" fmla="*/ 1099848 h 1640053"/>
                <a:gd name="connsiteX21" fmla="*/ 1233907 w 1648943"/>
                <a:gd name="connsiteY21" fmla="*/ 527391 h 1640053"/>
                <a:gd name="connsiteX22" fmla="*/ 1110683 w 1648943"/>
                <a:gd name="connsiteY22" fmla="*/ 403997 h 1640053"/>
                <a:gd name="connsiteX23" fmla="*/ 1562174 w 1648943"/>
                <a:gd name="connsiteY23" fmla="*/ 1194556 h 1640053"/>
                <a:gd name="connsiteX24" fmla="*/ 1227759 w 1648943"/>
                <a:gd name="connsiteY24" fmla="*/ 1525046 h 1640053"/>
                <a:gd name="connsiteX25" fmla="*/ 1197778 w 1648943"/>
                <a:gd name="connsiteY25" fmla="*/ 1536695 h 1640053"/>
                <a:gd name="connsiteX26" fmla="*/ 1163623 w 1648943"/>
                <a:gd name="connsiteY26" fmla="*/ 1519658 h 1640053"/>
                <a:gd name="connsiteX27" fmla="*/ 849814 w 1648943"/>
                <a:gd name="connsiteY27" fmla="*/ 1049155 h 1640053"/>
                <a:gd name="connsiteX28" fmla="*/ 599344 w 1648943"/>
                <a:gd name="connsiteY28" fmla="*/ 798726 h 1640053"/>
                <a:gd name="connsiteX29" fmla="*/ 116696 w 1648943"/>
                <a:gd name="connsiteY29" fmla="*/ 479354 h 1640053"/>
                <a:gd name="connsiteX30" fmla="*/ 97721 w 1648943"/>
                <a:gd name="connsiteY30" fmla="*/ 450175 h 1640053"/>
                <a:gd name="connsiteX31" fmla="*/ 110397 w 1648943"/>
                <a:gd name="connsiteY31" fmla="*/ 415494 h 1640053"/>
                <a:gd name="connsiteX32" fmla="*/ 442839 w 1648943"/>
                <a:gd name="connsiteY32" fmla="*/ 86787 h 1640053"/>
                <a:gd name="connsiteX33" fmla="*/ 495172 w 1648943"/>
                <a:gd name="connsiteY33" fmla="*/ 84093 h 1640053"/>
                <a:gd name="connsiteX34" fmla="*/ 1060020 w 1648943"/>
                <a:gd name="connsiteY34" fmla="*/ 460685 h 1640053"/>
                <a:gd name="connsiteX35" fmla="*/ 1176033 w 1648943"/>
                <a:gd name="connsiteY35" fmla="*/ 576717 h 1640053"/>
                <a:gd name="connsiteX36" fmla="*/ 1565931 w 1648943"/>
                <a:gd name="connsiteY36" fmla="*/ 1144129 h 1640053"/>
                <a:gd name="connsiteX37" fmla="*/ 1562174 w 1648943"/>
                <a:gd name="connsiteY37" fmla="*/ 1194556 h 164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48943" h="1640053">
                  <a:moveTo>
                    <a:pt x="1100095" y="396181"/>
                  </a:moveTo>
                  <a:lnTo>
                    <a:pt x="538966" y="22169"/>
                  </a:lnTo>
                  <a:cubicBezTo>
                    <a:pt x="493062" y="-11067"/>
                    <a:pt x="429905" y="-6505"/>
                    <a:pt x="389253" y="32983"/>
                  </a:cubicBezTo>
                  <a:lnTo>
                    <a:pt x="55293" y="363094"/>
                  </a:lnTo>
                  <a:lnTo>
                    <a:pt x="52333" y="366357"/>
                  </a:lnTo>
                  <a:cubicBezTo>
                    <a:pt x="32607" y="390986"/>
                    <a:pt x="21821" y="421581"/>
                    <a:pt x="21745" y="453135"/>
                  </a:cubicBezTo>
                  <a:lnTo>
                    <a:pt x="22239" y="459357"/>
                  </a:lnTo>
                  <a:cubicBezTo>
                    <a:pt x="27719" y="491849"/>
                    <a:pt x="45612" y="520936"/>
                    <a:pt x="72143" y="540481"/>
                  </a:cubicBezTo>
                  <a:lnTo>
                    <a:pt x="514944" y="833331"/>
                  </a:lnTo>
                  <a:lnTo>
                    <a:pt x="0" y="1324551"/>
                  </a:lnTo>
                  <a:lnTo>
                    <a:pt x="54800" y="1376914"/>
                  </a:lnTo>
                  <a:lnTo>
                    <a:pt x="575018" y="881216"/>
                  </a:lnTo>
                  <a:lnTo>
                    <a:pt x="767425" y="1073781"/>
                  </a:lnTo>
                  <a:lnTo>
                    <a:pt x="275441" y="1587805"/>
                  </a:lnTo>
                  <a:lnTo>
                    <a:pt x="330165" y="1640054"/>
                  </a:lnTo>
                  <a:lnTo>
                    <a:pt x="815204" y="1133504"/>
                  </a:lnTo>
                  <a:lnTo>
                    <a:pt x="1102523" y="1564432"/>
                  </a:lnTo>
                  <a:cubicBezTo>
                    <a:pt x="1123366" y="1589790"/>
                    <a:pt x="1152841" y="1606557"/>
                    <a:pt x="1185292" y="1611520"/>
                  </a:cubicBezTo>
                  <a:cubicBezTo>
                    <a:pt x="1220616" y="1615891"/>
                    <a:pt x="1255997" y="1603836"/>
                    <a:pt x="1281306" y="1578813"/>
                  </a:cubicBezTo>
                  <a:lnTo>
                    <a:pt x="1615683" y="1248322"/>
                  </a:lnTo>
                  <a:cubicBezTo>
                    <a:pt x="1655053" y="1208223"/>
                    <a:pt x="1660058" y="1145692"/>
                    <a:pt x="1627562" y="1099848"/>
                  </a:cubicBezTo>
                  <a:lnTo>
                    <a:pt x="1233907" y="527391"/>
                  </a:lnTo>
                  <a:lnTo>
                    <a:pt x="1110683" y="403997"/>
                  </a:lnTo>
                  <a:close/>
                  <a:moveTo>
                    <a:pt x="1562174" y="1194556"/>
                  </a:moveTo>
                  <a:lnTo>
                    <a:pt x="1227759" y="1525046"/>
                  </a:lnTo>
                  <a:cubicBezTo>
                    <a:pt x="1219740" y="1532802"/>
                    <a:pt x="1208931" y="1537002"/>
                    <a:pt x="1197778" y="1536695"/>
                  </a:cubicBezTo>
                  <a:cubicBezTo>
                    <a:pt x="1184829" y="1534927"/>
                    <a:pt x="1172822" y="1528939"/>
                    <a:pt x="1163623" y="1519658"/>
                  </a:cubicBezTo>
                  <a:lnTo>
                    <a:pt x="849814" y="1049155"/>
                  </a:lnTo>
                  <a:lnTo>
                    <a:pt x="599344" y="798726"/>
                  </a:lnTo>
                  <a:lnTo>
                    <a:pt x="116696" y="479354"/>
                  </a:lnTo>
                  <a:cubicBezTo>
                    <a:pt x="107084" y="472209"/>
                    <a:pt x="100351" y="461858"/>
                    <a:pt x="97721" y="450175"/>
                  </a:cubicBezTo>
                  <a:cubicBezTo>
                    <a:pt x="98347" y="437600"/>
                    <a:pt x="102765" y="425512"/>
                    <a:pt x="110397" y="415494"/>
                  </a:cubicBezTo>
                  <a:lnTo>
                    <a:pt x="442839" y="86787"/>
                  </a:lnTo>
                  <a:cubicBezTo>
                    <a:pt x="457476" y="73691"/>
                    <a:pt x="479267" y="72569"/>
                    <a:pt x="495172" y="84093"/>
                  </a:cubicBezTo>
                  <a:lnTo>
                    <a:pt x="1060020" y="460685"/>
                  </a:lnTo>
                  <a:lnTo>
                    <a:pt x="1176033" y="576717"/>
                  </a:lnTo>
                  <a:lnTo>
                    <a:pt x="1565931" y="1144129"/>
                  </a:lnTo>
                  <a:cubicBezTo>
                    <a:pt x="1576451" y="1159796"/>
                    <a:pt x="1574899" y="1180619"/>
                    <a:pt x="1562174" y="1194556"/>
                  </a:cubicBezTo>
                  <a:close/>
                </a:path>
              </a:pathLst>
            </a:custGeom>
            <a:grpFill/>
            <a:ln w="3175" cap="flat">
              <a:solidFill>
                <a:srgbClr val="0C499C"/>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grpSp>
      <p:grpSp>
        <p:nvGrpSpPr>
          <p:cNvPr id="43" name="Group 42">
            <a:extLst>
              <a:ext uri="{FF2B5EF4-FFF2-40B4-BE49-F238E27FC236}">
                <a16:creationId xmlns:a16="http://schemas.microsoft.com/office/drawing/2014/main" id="{2CF18A25-E083-6D19-33A2-4C0919034D6F}"/>
              </a:ext>
            </a:extLst>
          </p:cNvPr>
          <p:cNvGrpSpPr/>
          <p:nvPr/>
        </p:nvGrpSpPr>
        <p:grpSpPr>
          <a:xfrm>
            <a:off x="4225075" y="4828406"/>
            <a:ext cx="1764255" cy="1469789"/>
            <a:chOff x="8321922" y="1825183"/>
            <a:chExt cx="3232476" cy="2580644"/>
          </a:xfrm>
          <a:solidFill>
            <a:srgbClr val="0080C9">
              <a:lumMod val="20000"/>
              <a:lumOff val="80000"/>
            </a:srgbClr>
          </a:solidFill>
        </p:grpSpPr>
        <p:sp>
          <p:nvSpPr>
            <p:cNvPr id="44" name="Freeform: Shape 43">
              <a:extLst>
                <a:ext uri="{FF2B5EF4-FFF2-40B4-BE49-F238E27FC236}">
                  <a16:creationId xmlns:a16="http://schemas.microsoft.com/office/drawing/2014/main" id="{33A50ACB-BC09-6B67-06B8-276F8B327186}"/>
                </a:ext>
              </a:extLst>
            </p:cNvPr>
            <p:cNvSpPr/>
            <p:nvPr/>
          </p:nvSpPr>
          <p:spPr>
            <a:xfrm>
              <a:off x="10381364" y="3115271"/>
              <a:ext cx="75900" cy="313149"/>
            </a:xfrm>
            <a:custGeom>
              <a:avLst/>
              <a:gdLst>
                <a:gd name="connsiteX0" fmla="*/ 75900 w 75900"/>
                <a:gd name="connsiteY0" fmla="*/ 237300 h 313149"/>
                <a:gd name="connsiteX1" fmla="*/ 75900 w 75900"/>
                <a:gd name="connsiteY1" fmla="*/ 0 h 313149"/>
                <a:gd name="connsiteX2" fmla="*/ 0 w 75900"/>
                <a:gd name="connsiteY2" fmla="*/ 0 h 313149"/>
                <a:gd name="connsiteX3" fmla="*/ 0 w 75900"/>
                <a:gd name="connsiteY3" fmla="*/ 313150 h 313149"/>
                <a:gd name="connsiteX4" fmla="*/ 75900 w 75900"/>
                <a:gd name="connsiteY4" fmla="*/ 237300 h 313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00" h="313149">
                  <a:moveTo>
                    <a:pt x="75900" y="237300"/>
                  </a:moveTo>
                  <a:lnTo>
                    <a:pt x="75900" y="0"/>
                  </a:lnTo>
                  <a:lnTo>
                    <a:pt x="0" y="0"/>
                  </a:lnTo>
                  <a:lnTo>
                    <a:pt x="0" y="313150"/>
                  </a:lnTo>
                  <a:lnTo>
                    <a:pt x="75900" y="237300"/>
                  </a:lnTo>
                  <a:close/>
                </a:path>
              </a:pathLst>
            </a:custGeom>
            <a:grpFill/>
            <a:ln w="3175" cap="flat">
              <a:solidFill>
                <a:srgbClr val="0080C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3BB2BD3B-109C-8DFB-FE63-EC0997152C8A}"/>
                </a:ext>
              </a:extLst>
            </p:cNvPr>
            <p:cNvSpPr/>
            <p:nvPr/>
          </p:nvSpPr>
          <p:spPr>
            <a:xfrm>
              <a:off x="10533240" y="2546115"/>
              <a:ext cx="75900" cy="730493"/>
            </a:xfrm>
            <a:custGeom>
              <a:avLst/>
              <a:gdLst>
                <a:gd name="connsiteX0" fmla="*/ 75900 w 75900"/>
                <a:gd name="connsiteY0" fmla="*/ 654606 h 730493"/>
                <a:gd name="connsiteX1" fmla="*/ 75900 w 75900"/>
                <a:gd name="connsiteY1" fmla="*/ 37944 h 730493"/>
                <a:gd name="connsiteX2" fmla="*/ 37950 w 75900"/>
                <a:gd name="connsiteY2" fmla="*/ 0 h 730493"/>
                <a:gd name="connsiteX3" fmla="*/ 0 w 75900"/>
                <a:gd name="connsiteY3" fmla="*/ 37944 h 730493"/>
                <a:gd name="connsiteX4" fmla="*/ 0 w 75900"/>
                <a:gd name="connsiteY4" fmla="*/ 730493 h 73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00" h="730493">
                  <a:moveTo>
                    <a:pt x="75900" y="654606"/>
                  </a:moveTo>
                  <a:lnTo>
                    <a:pt x="75900" y="37944"/>
                  </a:lnTo>
                  <a:cubicBezTo>
                    <a:pt x="75900" y="16987"/>
                    <a:pt x="58910" y="0"/>
                    <a:pt x="37950" y="0"/>
                  </a:cubicBezTo>
                  <a:cubicBezTo>
                    <a:pt x="16990" y="0"/>
                    <a:pt x="0" y="16987"/>
                    <a:pt x="0" y="37944"/>
                  </a:cubicBezTo>
                  <a:lnTo>
                    <a:pt x="0" y="730493"/>
                  </a:lnTo>
                  <a:close/>
                </a:path>
              </a:pathLst>
            </a:custGeom>
            <a:grpFill/>
            <a:ln w="3175" cap="flat">
              <a:solidFill>
                <a:srgbClr val="0080C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D6572C72-2E8F-E544-DAD4-0DC6B211AE9E}"/>
                </a:ext>
              </a:extLst>
            </p:cNvPr>
            <p:cNvSpPr/>
            <p:nvPr/>
          </p:nvSpPr>
          <p:spPr>
            <a:xfrm>
              <a:off x="10229640" y="2546115"/>
              <a:ext cx="75900" cy="1034005"/>
            </a:xfrm>
            <a:custGeom>
              <a:avLst/>
              <a:gdLst>
                <a:gd name="connsiteX0" fmla="*/ 75900 w 75900"/>
                <a:gd name="connsiteY0" fmla="*/ 958118 h 1034005"/>
                <a:gd name="connsiteX1" fmla="*/ 75900 w 75900"/>
                <a:gd name="connsiteY1" fmla="*/ 37944 h 1034005"/>
                <a:gd name="connsiteX2" fmla="*/ 37950 w 75900"/>
                <a:gd name="connsiteY2" fmla="*/ 0 h 1034005"/>
                <a:gd name="connsiteX3" fmla="*/ 0 w 75900"/>
                <a:gd name="connsiteY3" fmla="*/ 37944 h 1034005"/>
                <a:gd name="connsiteX4" fmla="*/ 0 w 75900"/>
                <a:gd name="connsiteY4" fmla="*/ 1034006 h 1034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00" h="1034005">
                  <a:moveTo>
                    <a:pt x="75900" y="958118"/>
                  </a:moveTo>
                  <a:lnTo>
                    <a:pt x="75900" y="37944"/>
                  </a:lnTo>
                  <a:cubicBezTo>
                    <a:pt x="75900" y="16987"/>
                    <a:pt x="58910" y="0"/>
                    <a:pt x="37950" y="0"/>
                  </a:cubicBezTo>
                  <a:cubicBezTo>
                    <a:pt x="16990" y="0"/>
                    <a:pt x="0" y="16987"/>
                    <a:pt x="0" y="37944"/>
                  </a:cubicBezTo>
                  <a:lnTo>
                    <a:pt x="0" y="1034006"/>
                  </a:lnTo>
                  <a:close/>
                </a:path>
              </a:pathLst>
            </a:custGeom>
            <a:grpFill/>
            <a:ln w="3175" cap="flat">
              <a:solidFill>
                <a:srgbClr val="0080C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50B7C740-9BC5-9427-E5B9-44248330A285}"/>
                </a:ext>
              </a:extLst>
            </p:cNvPr>
            <p:cNvSpPr/>
            <p:nvPr/>
          </p:nvSpPr>
          <p:spPr>
            <a:xfrm>
              <a:off x="9710560" y="2546115"/>
              <a:ext cx="75900" cy="749655"/>
            </a:xfrm>
            <a:custGeom>
              <a:avLst/>
              <a:gdLst>
                <a:gd name="connsiteX0" fmla="*/ 75900 w 75900"/>
                <a:gd name="connsiteY0" fmla="*/ 749655 h 749655"/>
                <a:gd name="connsiteX1" fmla="*/ 75900 w 75900"/>
                <a:gd name="connsiteY1" fmla="*/ 37944 h 749655"/>
                <a:gd name="connsiteX2" fmla="*/ 37950 w 75900"/>
                <a:gd name="connsiteY2" fmla="*/ 0 h 749655"/>
                <a:gd name="connsiteX3" fmla="*/ 0 w 75900"/>
                <a:gd name="connsiteY3" fmla="*/ 37944 h 749655"/>
                <a:gd name="connsiteX4" fmla="*/ 0 w 75900"/>
                <a:gd name="connsiteY4" fmla="*/ 673768 h 749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00" h="749655">
                  <a:moveTo>
                    <a:pt x="75900" y="749655"/>
                  </a:moveTo>
                  <a:lnTo>
                    <a:pt x="75900" y="37944"/>
                  </a:lnTo>
                  <a:cubicBezTo>
                    <a:pt x="75900" y="16987"/>
                    <a:pt x="58910" y="0"/>
                    <a:pt x="37950" y="0"/>
                  </a:cubicBezTo>
                  <a:cubicBezTo>
                    <a:pt x="16990" y="0"/>
                    <a:pt x="0" y="16987"/>
                    <a:pt x="0" y="37944"/>
                  </a:cubicBezTo>
                  <a:lnTo>
                    <a:pt x="0" y="673768"/>
                  </a:lnTo>
                  <a:close/>
                </a:path>
              </a:pathLst>
            </a:custGeom>
            <a:grpFill/>
            <a:ln w="3175" cap="flat">
              <a:solidFill>
                <a:srgbClr val="0080C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9BA1BE0D-C854-555F-C362-E1A0687CB3A2}"/>
                </a:ext>
              </a:extLst>
            </p:cNvPr>
            <p:cNvSpPr/>
            <p:nvPr/>
          </p:nvSpPr>
          <p:spPr>
            <a:xfrm>
              <a:off x="9406960" y="2546115"/>
              <a:ext cx="75900" cy="680293"/>
            </a:xfrm>
            <a:custGeom>
              <a:avLst/>
              <a:gdLst>
                <a:gd name="connsiteX0" fmla="*/ 75900 w 75900"/>
                <a:gd name="connsiteY0" fmla="*/ 604406 h 680293"/>
                <a:gd name="connsiteX1" fmla="*/ 75900 w 75900"/>
                <a:gd name="connsiteY1" fmla="*/ 37944 h 680293"/>
                <a:gd name="connsiteX2" fmla="*/ 37950 w 75900"/>
                <a:gd name="connsiteY2" fmla="*/ 0 h 680293"/>
                <a:gd name="connsiteX3" fmla="*/ 0 w 75900"/>
                <a:gd name="connsiteY3" fmla="*/ 37944 h 680293"/>
                <a:gd name="connsiteX4" fmla="*/ 0 w 75900"/>
                <a:gd name="connsiteY4" fmla="*/ 680294 h 68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00" h="680293">
                  <a:moveTo>
                    <a:pt x="75900" y="604406"/>
                  </a:moveTo>
                  <a:lnTo>
                    <a:pt x="75900" y="37944"/>
                  </a:lnTo>
                  <a:cubicBezTo>
                    <a:pt x="75900" y="16987"/>
                    <a:pt x="58910" y="0"/>
                    <a:pt x="37950" y="0"/>
                  </a:cubicBezTo>
                  <a:cubicBezTo>
                    <a:pt x="16990" y="0"/>
                    <a:pt x="0" y="16987"/>
                    <a:pt x="0" y="37944"/>
                  </a:cubicBezTo>
                  <a:lnTo>
                    <a:pt x="0" y="680294"/>
                  </a:lnTo>
                  <a:close/>
                </a:path>
              </a:pathLst>
            </a:custGeom>
            <a:grpFill/>
            <a:ln w="3175" cap="flat">
              <a:solidFill>
                <a:srgbClr val="0080C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96987E67-C54D-36A3-8F92-6DAE562873EC}"/>
                </a:ext>
              </a:extLst>
            </p:cNvPr>
            <p:cNvSpPr/>
            <p:nvPr/>
          </p:nvSpPr>
          <p:spPr>
            <a:xfrm>
              <a:off x="8321922" y="2280508"/>
              <a:ext cx="2524291" cy="847086"/>
            </a:xfrm>
            <a:custGeom>
              <a:avLst/>
              <a:gdLst>
                <a:gd name="connsiteX0" fmla="*/ 69078 w 2524291"/>
                <a:gd name="connsiteY0" fmla="*/ 843035 h 847086"/>
                <a:gd name="connsiteX1" fmla="*/ 120030 w 2524291"/>
                <a:gd name="connsiteY1" fmla="*/ 826176 h 847086"/>
                <a:gd name="connsiteX2" fmla="*/ 103461 w 2524291"/>
                <a:gd name="connsiteY2" fmla="*/ 775381 h 847086"/>
                <a:gd name="connsiteX3" fmla="*/ 76896 w 2524291"/>
                <a:gd name="connsiteY3" fmla="*/ 717744 h 847086"/>
                <a:gd name="connsiteX4" fmla="*/ 172037 w 2524291"/>
                <a:gd name="connsiteY4" fmla="*/ 177273 h 847086"/>
                <a:gd name="connsiteX5" fmla="*/ 183422 w 2524291"/>
                <a:gd name="connsiteY5" fmla="*/ 158681 h 847086"/>
                <a:gd name="connsiteX6" fmla="*/ 317916 w 2524291"/>
                <a:gd name="connsiteY6" fmla="*/ 92848 h 847086"/>
                <a:gd name="connsiteX7" fmla="*/ 438939 w 2524291"/>
                <a:gd name="connsiteY7" fmla="*/ 75888 h 847086"/>
                <a:gd name="connsiteX8" fmla="*/ 555711 w 2524291"/>
                <a:gd name="connsiteY8" fmla="*/ 92697 h 847086"/>
                <a:gd name="connsiteX9" fmla="*/ 690965 w 2524291"/>
                <a:gd name="connsiteY9" fmla="*/ 158719 h 847086"/>
                <a:gd name="connsiteX10" fmla="*/ 701743 w 2524291"/>
                <a:gd name="connsiteY10" fmla="*/ 175111 h 847086"/>
                <a:gd name="connsiteX11" fmla="*/ 819995 w 2524291"/>
                <a:gd name="connsiteY11" fmla="*/ 803839 h 847086"/>
                <a:gd name="connsiteX12" fmla="*/ 864351 w 2524291"/>
                <a:gd name="connsiteY12" fmla="*/ 834050 h 847086"/>
                <a:gd name="connsiteX13" fmla="*/ 894567 w 2524291"/>
                <a:gd name="connsiteY13" fmla="*/ 803839 h 847086"/>
                <a:gd name="connsiteX14" fmla="*/ 1012212 w 2524291"/>
                <a:gd name="connsiteY14" fmla="*/ 177349 h 847086"/>
                <a:gd name="connsiteX15" fmla="*/ 1023597 w 2524291"/>
                <a:gd name="connsiteY15" fmla="*/ 158719 h 847086"/>
                <a:gd name="connsiteX16" fmla="*/ 1159078 w 2524291"/>
                <a:gd name="connsiteY16" fmla="*/ 92621 h 847086"/>
                <a:gd name="connsiteX17" fmla="*/ 1275699 w 2524291"/>
                <a:gd name="connsiteY17" fmla="*/ 75888 h 847086"/>
                <a:gd name="connsiteX18" fmla="*/ 1396076 w 2524291"/>
                <a:gd name="connsiteY18" fmla="*/ 92697 h 847086"/>
                <a:gd name="connsiteX19" fmla="*/ 1532696 w 2524291"/>
                <a:gd name="connsiteY19" fmla="*/ 159591 h 847086"/>
                <a:gd name="connsiteX20" fmla="*/ 1542032 w 2524291"/>
                <a:gd name="connsiteY20" fmla="*/ 174086 h 847086"/>
                <a:gd name="connsiteX21" fmla="*/ 1642371 w 2524291"/>
                <a:gd name="connsiteY21" fmla="*/ 802814 h 847086"/>
                <a:gd name="connsiteX22" fmla="*/ 1679297 w 2524291"/>
                <a:gd name="connsiteY22" fmla="*/ 834763 h 847086"/>
                <a:gd name="connsiteX23" fmla="*/ 1717247 w 2524291"/>
                <a:gd name="connsiteY23" fmla="*/ 803839 h 847086"/>
                <a:gd name="connsiteX24" fmla="*/ 1834892 w 2524291"/>
                <a:gd name="connsiteY24" fmla="*/ 177349 h 847086"/>
                <a:gd name="connsiteX25" fmla="*/ 1846277 w 2524291"/>
                <a:gd name="connsiteY25" fmla="*/ 158719 h 847086"/>
                <a:gd name="connsiteX26" fmla="*/ 1981758 w 2524291"/>
                <a:gd name="connsiteY26" fmla="*/ 92621 h 847086"/>
                <a:gd name="connsiteX27" fmla="*/ 2098341 w 2524291"/>
                <a:gd name="connsiteY27" fmla="*/ 75888 h 847086"/>
                <a:gd name="connsiteX28" fmla="*/ 2218756 w 2524291"/>
                <a:gd name="connsiteY28" fmla="*/ 92697 h 847086"/>
                <a:gd name="connsiteX29" fmla="*/ 2355376 w 2524291"/>
                <a:gd name="connsiteY29" fmla="*/ 159591 h 847086"/>
                <a:gd name="connsiteX30" fmla="*/ 2364712 w 2524291"/>
                <a:gd name="connsiteY30" fmla="*/ 174200 h 847086"/>
                <a:gd name="connsiteX31" fmla="*/ 2458297 w 2524291"/>
                <a:gd name="connsiteY31" fmla="*/ 749276 h 847086"/>
                <a:gd name="connsiteX32" fmla="*/ 2524292 w 2524291"/>
                <a:gd name="connsiteY32" fmla="*/ 682988 h 847086"/>
                <a:gd name="connsiteX33" fmla="*/ 2438904 w 2524291"/>
                <a:gd name="connsiteY33" fmla="*/ 158719 h 847086"/>
                <a:gd name="connsiteX34" fmla="*/ 2399550 w 2524291"/>
                <a:gd name="connsiteY34" fmla="*/ 97819 h 847086"/>
                <a:gd name="connsiteX35" fmla="*/ 2237769 w 2524291"/>
                <a:gd name="connsiteY35" fmla="*/ 19048 h 847086"/>
                <a:gd name="connsiteX36" fmla="*/ 2098341 w 2524291"/>
                <a:gd name="connsiteY36" fmla="*/ 0 h 847086"/>
                <a:gd name="connsiteX37" fmla="*/ 1961986 w 2524291"/>
                <a:gd name="connsiteY37" fmla="*/ 19351 h 847086"/>
                <a:gd name="connsiteX38" fmla="*/ 1800737 w 2524291"/>
                <a:gd name="connsiteY38" fmla="*/ 98009 h 847086"/>
                <a:gd name="connsiteX39" fmla="*/ 1760965 w 2524291"/>
                <a:gd name="connsiteY39" fmla="*/ 161109 h 847086"/>
                <a:gd name="connsiteX40" fmla="*/ 1683358 w 2524291"/>
                <a:gd name="connsiteY40" fmla="*/ 573444 h 847086"/>
                <a:gd name="connsiteX41" fmla="*/ 1682599 w 2524291"/>
                <a:gd name="connsiteY41" fmla="*/ 573444 h 847086"/>
                <a:gd name="connsiteX42" fmla="*/ 1616224 w 2524291"/>
                <a:gd name="connsiteY42" fmla="*/ 158871 h 847086"/>
                <a:gd name="connsiteX43" fmla="*/ 1576870 w 2524291"/>
                <a:gd name="connsiteY43" fmla="*/ 97971 h 847086"/>
                <a:gd name="connsiteX44" fmla="*/ 1415089 w 2524291"/>
                <a:gd name="connsiteY44" fmla="*/ 19200 h 847086"/>
                <a:gd name="connsiteX45" fmla="*/ 1275699 w 2524291"/>
                <a:gd name="connsiteY45" fmla="*/ 0 h 847086"/>
                <a:gd name="connsiteX46" fmla="*/ 1139344 w 2524291"/>
                <a:gd name="connsiteY46" fmla="*/ 19351 h 847086"/>
                <a:gd name="connsiteX47" fmla="*/ 978247 w 2524291"/>
                <a:gd name="connsiteY47" fmla="*/ 98009 h 847086"/>
                <a:gd name="connsiteX48" fmla="*/ 938437 w 2524291"/>
                <a:gd name="connsiteY48" fmla="*/ 161109 h 847086"/>
                <a:gd name="connsiteX49" fmla="*/ 857679 w 2524291"/>
                <a:gd name="connsiteY49" fmla="*/ 589608 h 847086"/>
                <a:gd name="connsiteX50" fmla="*/ 856920 w 2524291"/>
                <a:gd name="connsiteY50" fmla="*/ 589608 h 847086"/>
                <a:gd name="connsiteX51" fmla="*/ 775897 w 2524291"/>
                <a:gd name="connsiteY51" fmla="*/ 158946 h 847086"/>
                <a:gd name="connsiteX52" fmla="*/ 736505 w 2524291"/>
                <a:gd name="connsiteY52" fmla="*/ 98009 h 847086"/>
                <a:gd name="connsiteX53" fmla="*/ 575483 w 2524291"/>
                <a:gd name="connsiteY53" fmla="*/ 19427 h 847086"/>
                <a:gd name="connsiteX54" fmla="*/ 438863 w 2524291"/>
                <a:gd name="connsiteY54" fmla="*/ 0 h 847086"/>
                <a:gd name="connsiteX55" fmla="*/ 298904 w 2524291"/>
                <a:gd name="connsiteY55" fmla="*/ 19351 h 847086"/>
                <a:gd name="connsiteX56" fmla="*/ 139513 w 2524291"/>
                <a:gd name="connsiteY56" fmla="*/ 96757 h 847086"/>
                <a:gd name="connsiteX57" fmla="*/ 97769 w 2524291"/>
                <a:gd name="connsiteY57" fmla="*/ 161527 h 847086"/>
                <a:gd name="connsiteX58" fmla="*/ 2021 w 2524291"/>
                <a:gd name="connsiteY58" fmla="*/ 704844 h 847086"/>
                <a:gd name="connsiteX59" fmla="*/ 69078 w 2524291"/>
                <a:gd name="connsiteY59" fmla="*/ 843035 h 84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524291" h="847086">
                  <a:moveTo>
                    <a:pt x="69078" y="843035"/>
                  </a:moveTo>
                  <a:cubicBezTo>
                    <a:pt x="87805" y="852449"/>
                    <a:pt x="110616" y="844898"/>
                    <a:pt x="120030" y="826176"/>
                  </a:cubicBezTo>
                  <a:cubicBezTo>
                    <a:pt x="129386" y="807569"/>
                    <a:pt x="121991" y="784897"/>
                    <a:pt x="103461" y="775381"/>
                  </a:cubicBezTo>
                  <a:cubicBezTo>
                    <a:pt x="83291" y="763732"/>
                    <a:pt x="72648" y="740644"/>
                    <a:pt x="76896" y="717744"/>
                  </a:cubicBezTo>
                  <a:lnTo>
                    <a:pt x="172037" y="177273"/>
                  </a:lnTo>
                  <a:cubicBezTo>
                    <a:pt x="174137" y="170185"/>
                    <a:pt x="178063" y="163773"/>
                    <a:pt x="183422" y="158681"/>
                  </a:cubicBezTo>
                  <a:cubicBezTo>
                    <a:pt x="223679" y="128421"/>
                    <a:pt x="269322" y="106079"/>
                    <a:pt x="317916" y="92848"/>
                  </a:cubicBezTo>
                  <a:cubicBezTo>
                    <a:pt x="357411" y="82258"/>
                    <a:pt x="398055" y="76559"/>
                    <a:pt x="438939" y="75888"/>
                  </a:cubicBezTo>
                  <a:cubicBezTo>
                    <a:pt x="478437" y="76278"/>
                    <a:pt x="517708" y="81932"/>
                    <a:pt x="555711" y="92697"/>
                  </a:cubicBezTo>
                  <a:cubicBezTo>
                    <a:pt x="604583" y="105905"/>
                    <a:pt x="650488" y="128314"/>
                    <a:pt x="690965" y="158719"/>
                  </a:cubicBezTo>
                  <a:cubicBezTo>
                    <a:pt x="696354" y="162764"/>
                    <a:pt x="700164" y="168561"/>
                    <a:pt x="701743" y="175111"/>
                  </a:cubicBezTo>
                  <a:lnTo>
                    <a:pt x="819995" y="803839"/>
                  </a:lnTo>
                  <a:cubicBezTo>
                    <a:pt x="823900" y="824427"/>
                    <a:pt x="843756" y="837954"/>
                    <a:pt x="864351" y="834050"/>
                  </a:cubicBezTo>
                  <a:cubicBezTo>
                    <a:pt x="879675" y="831147"/>
                    <a:pt x="891660" y="819160"/>
                    <a:pt x="894567" y="803839"/>
                  </a:cubicBezTo>
                  <a:lnTo>
                    <a:pt x="1012212" y="177349"/>
                  </a:lnTo>
                  <a:cubicBezTo>
                    <a:pt x="1013612" y="169962"/>
                    <a:pt x="1017661" y="163337"/>
                    <a:pt x="1023597" y="158719"/>
                  </a:cubicBezTo>
                  <a:cubicBezTo>
                    <a:pt x="1064161" y="128303"/>
                    <a:pt x="1110138" y="105871"/>
                    <a:pt x="1159078" y="92621"/>
                  </a:cubicBezTo>
                  <a:cubicBezTo>
                    <a:pt x="1197040" y="81898"/>
                    <a:pt x="1236257" y="76271"/>
                    <a:pt x="1275699" y="75888"/>
                  </a:cubicBezTo>
                  <a:cubicBezTo>
                    <a:pt x="1316362" y="76552"/>
                    <a:pt x="1356786" y="82194"/>
                    <a:pt x="1396076" y="92697"/>
                  </a:cubicBezTo>
                  <a:cubicBezTo>
                    <a:pt x="1445453" y="106117"/>
                    <a:pt x="1491820" y="128819"/>
                    <a:pt x="1532696" y="159591"/>
                  </a:cubicBezTo>
                  <a:cubicBezTo>
                    <a:pt x="1536635" y="163837"/>
                    <a:pt x="1539796" y="168744"/>
                    <a:pt x="1542032" y="174086"/>
                  </a:cubicBezTo>
                  <a:lnTo>
                    <a:pt x="1642371" y="802814"/>
                  </a:lnTo>
                  <a:cubicBezTo>
                    <a:pt x="1645282" y="821020"/>
                    <a:pt x="1660861" y="834497"/>
                    <a:pt x="1679297" y="834763"/>
                  </a:cubicBezTo>
                  <a:cubicBezTo>
                    <a:pt x="1697596" y="834520"/>
                    <a:pt x="1713315" y="821710"/>
                    <a:pt x="1717247" y="803839"/>
                  </a:cubicBezTo>
                  <a:lnTo>
                    <a:pt x="1834892" y="177349"/>
                  </a:lnTo>
                  <a:cubicBezTo>
                    <a:pt x="1836273" y="169954"/>
                    <a:pt x="1840326" y="163325"/>
                    <a:pt x="1846277" y="158719"/>
                  </a:cubicBezTo>
                  <a:cubicBezTo>
                    <a:pt x="1886838" y="128296"/>
                    <a:pt x="1932814" y="105863"/>
                    <a:pt x="1981758" y="92621"/>
                  </a:cubicBezTo>
                  <a:cubicBezTo>
                    <a:pt x="2019705" y="81898"/>
                    <a:pt x="2058911" y="76271"/>
                    <a:pt x="2098341" y="75888"/>
                  </a:cubicBezTo>
                  <a:cubicBezTo>
                    <a:pt x="2139016" y="76548"/>
                    <a:pt x="2179455" y="82194"/>
                    <a:pt x="2218756" y="92697"/>
                  </a:cubicBezTo>
                  <a:cubicBezTo>
                    <a:pt x="2268133" y="106117"/>
                    <a:pt x="2314500" y="128819"/>
                    <a:pt x="2355376" y="159591"/>
                  </a:cubicBezTo>
                  <a:cubicBezTo>
                    <a:pt x="2359327" y="163872"/>
                    <a:pt x="2362488" y="168819"/>
                    <a:pt x="2364712" y="174200"/>
                  </a:cubicBezTo>
                  <a:lnTo>
                    <a:pt x="2458297" y="749276"/>
                  </a:lnTo>
                  <a:lnTo>
                    <a:pt x="2524292" y="682988"/>
                  </a:lnTo>
                  <a:lnTo>
                    <a:pt x="2438904" y="158719"/>
                  </a:lnTo>
                  <a:cubicBezTo>
                    <a:pt x="2432828" y="134647"/>
                    <a:pt x="2418999" y="113247"/>
                    <a:pt x="2399550" y="97819"/>
                  </a:cubicBezTo>
                  <a:cubicBezTo>
                    <a:pt x="2351110" y="61537"/>
                    <a:pt x="2296204" y="34806"/>
                    <a:pt x="2237769" y="19048"/>
                  </a:cubicBezTo>
                  <a:cubicBezTo>
                    <a:pt x="2192248" y="7020"/>
                    <a:pt x="2145422" y="622"/>
                    <a:pt x="2098341" y="0"/>
                  </a:cubicBezTo>
                  <a:cubicBezTo>
                    <a:pt x="2052232" y="391"/>
                    <a:pt x="2006380" y="6898"/>
                    <a:pt x="1961986" y="19351"/>
                  </a:cubicBezTo>
                  <a:cubicBezTo>
                    <a:pt x="1903741" y="35125"/>
                    <a:pt x="1849021" y="61818"/>
                    <a:pt x="1800737" y="98009"/>
                  </a:cubicBezTo>
                  <a:cubicBezTo>
                    <a:pt x="1780388" y="113638"/>
                    <a:pt x="1766286" y="136013"/>
                    <a:pt x="1760965" y="161109"/>
                  </a:cubicBezTo>
                  <a:lnTo>
                    <a:pt x="1683358" y="573444"/>
                  </a:lnTo>
                  <a:cubicBezTo>
                    <a:pt x="1683130" y="574621"/>
                    <a:pt x="1682788" y="574621"/>
                    <a:pt x="1682599" y="573444"/>
                  </a:cubicBezTo>
                  <a:lnTo>
                    <a:pt x="1616224" y="158871"/>
                  </a:lnTo>
                  <a:cubicBezTo>
                    <a:pt x="1610152" y="134799"/>
                    <a:pt x="1596319" y="113399"/>
                    <a:pt x="1576870" y="97971"/>
                  </a:cubicBezTo>
                  <a:cubicBezTo>
                    <a:pt x="1528434" y="61681"/>
                    <a:pt x="1473528" y="34950"/>
                    <a:pt x="1415089" y="19200"/>
                  </a:cubicBezTo>
                  <a:cubicBezTo>
                    <a:pt x="1369587" y="7122"/>
                    <a:pt x="1322772" y="675"/>
                    <a:pt x="1275699" y="0"/>
                  </a:cubicBezTo>
                  <a:cubicBezTo>
                    <a:pt x="1229589" y="383"/>
                    <a:pt x="1183738" y="6891"/>
                    <a:pt x="1139344" y="19351"/>
                  </a:cubicBezTo>
                  <a:cubicBezTo>
                    <a:pt x="1081144" y="35128"/>
                    <a:pt x="1026477" y="61822"/>
                    <a:pt x="978247" y="98009"/>
                  </a:cubicBezTo>
                  <a:cubicBezTo>
                    <a:pt x="957871" y="113619"/>
                    <a:pt x="943754" y="136002"/>
                    <a:pt x="938437" y="161109"/>
                  </a:cubicBezTo>
                  <a:lnTo>
                    <a:pt x="857679" y="589608"/>
                  </a:lnTo>
                  <a:cubicBezTo>
                    <a:pt x="857679" y="590709"/>
                    <a:pt x="857148" y="590709"/>
                    <a:pt x="856920" y="589608"/>
                  </a:cubicBezTo>
                  <a:lnTo>
                    <a:pt x="775897" y="158946"/>
                  </a:lnTo>
                  <a:cubicBezTo>
                    <a:pt x="770360" y="134628"/>
                    <a:pt x="756406" y="113046"/>
                    <a:pt x="736505" y="98009"/>
                  </a:cubicBezTo>
                  <a:cubicBezTo>
                    <a:pt x="688312" y="61826"/>
                    <a:pt x="633664" y="35155"/>
                    <a:pt x="575483" y="19427"/>
                  </a:cubicBezTo>
                  <a:cubicBezTo>
                    <a:pt x="531010" y="6910"/>
                    <a:pt x="485063" y="376"/>
                    <a:pt x="438863" y="0"/>
                  </a:cubicBezTo>
                  <a:cubicBezTo>
                    <a:pt x="391593" y="687"/>
                    <a:pt x="344588" y="7187"/>
                    <a:pt x="298904" y="19351"/>
                  </a:cubicBezTo>
                  <a:cubicBezTo>
                    <a:pt x="241360" y="34855"/>
                    <a:pt x="187277" y="61120"/>
                    <a:pt x="139513" y="96757"/>
                  </a:cubicBezTo>
                  <a:cubicBezTo>
                    <a:pt x="118538" y="112883"/>
                    <a:pt x="103789" y="135767"/>
                    <a:pt x="97769" y="161527"/>
                  </a:cubicBezTo>
                  <a:lnTo>
                    <a:pt x="2021" y="704844"/>
                  </a:lnTo>
                  <a:cubicBezTo>
                    <a:pt x="-7869" y="760560"/>
                    <a:pt x="19188" y="816319"/>
                    <a:pt x="69078" y="843035"/>
                  </a:cubicBezTo>
                  <a:close/>
                </a:path>
              </a:pathLst>
            </a:custGeom>
            <a:grpFill/>
            <a:ln w="3175" cap="flat">
              <a:solidFill>
                <a:srgbClr val="0080C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50" name="Freeform: Shape 49">
              <a:extLst>
                <a:ext uri="{FF2B5EF4-FFF2-40B4-BE49-F238E27FC236}">
                  <a16:creationId xmlns:a16="http://schemas.microsoft.com/office/drawing/2014/main" id="{CEBB8582-25D1-8ACA-9242-618D3F6FB280}"/>
                </a:ext>
              </a:extLst>
            </p:cNvPr>
            <p:cNvSpPr/>
            <p:nvPr/>
          </p:nvSpPr>
          <p:spPr>
            <a:xfrm>
              <a:off x="9406884" y="1825183"/>
              <a:ext cx="379500" cy="379437"/>
            </a:xfrm>
            <a:custGeom>
              <a:avLst/>
              <a:gdLst>
                <a:gd name="connsiteX0" fmla="*/ 189750 w 379500"/>
                <a:gd name="connsiteY0" fmla="*/ 379438 h 379437"/>
                <a:gd name="connsiteX1" fmla="*/ 0 w 379500"/>
                <a:gd name="connsiteY1" fmla="*/ 189719 h 379437"/>
                <a:gd name="connsiteX2" fmla="*/ 189750 w 379500"/>
                <a:gd name="connsiteY2" fmla="*/ 0 h 379437"/>
                <a:gd name="connsiteX3" fmla="*/ 379500 w 379500"/>
                <a:gd name="connsiteY3" fmla="*/ 189719 h 379437"/>
                <a:gd name="connsiteX4" fmla="*/ 189750 w 379500"/>
                <a:gd name="connsiteY4" fmla="*/ 379438 h 379437"/>
                <a:gd name="connsiteX5" fmla="*/ 189750 w 379500"/>
                <a:gd name="connsiteY5" fmla="*/ 75888 h 379437"/>
                <a:gd name="connsiteX6" fmla="*/ 75900 w 379500"/>
                <a:gd name="connsiteY6" fmla="*/ 189719 h 379437"/>
                <a:gd name="connsiteX7" fmla="*/ 189750 w 379500"/>
                <a:gd name="connsiteY7" fmla="*/ 303550 h 379437"/>
                <a:gd name="connsiteX8" fmla="*/ 303600 w 379500"/>
                <a:gd name="connsiteY8" fmla="*/ 189719 h 379437"/>
                <a:gd name="connsiteX9" fmla="*/ 189750 w 379500"/>
                <a:gd name="connsiteY9" fmla="*/ 75888 h 37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500" h="379437">
                  <a:moveTo>
                    <a:pt x="189750" y="379438"/>
                  </a:moveTo>
                  <a:cubicBezTo>
                    <a:pt x="84955" y="379438"/>
                    <a:pt x="0" y="294497"/>
                    <a:pt x="0" y="189719"/>
                  </a:cubicBezTo>
                  <a:cubicBezTo>
                    <a:pt x="0" y="84941"/>
                    <a:pt x="84955" y="0"/>
                    <a:pt x="189750" y="0"/>
                  </a:cubicBezTo>
                  <a:cubicBezTo>
                    <a:pt x="294545" y="0"/>
                    <a:pt x="379500" y="84941"/>
                    <a:pt x="379500" y="189719"/>
                  </a:cubicBezTo>
                  <a:cubicBezTo>
                    <a:pt x="379375" y="294447"/>
                    <a:pt x="294496" y="379313"/>
                    <a:pt x="189750" y="379438"/>
                  </a:cubicBezTo>
                  <a:close/>
                  <a:moveTo>
                    <a:pt x="189750" y="75888"/>
                  </a:moveTo>
                  <a:cubicBezTo>
                    <a:pt x="126871" y="75888"/>
                    <a:pt x="75900" y="126850"/>
                    <a:pt x="75900" y="189719"/>
                  </a:cubicBezTo>
                  <a:cubicBezTo>
                    <a:pt x="75900" y="252588"/>
                    <a:pt x="126871" y="303550"/>
                    <a:pt x="189750" y="303550"/>
                  </a:cubicBezTo>
                  <a:cubicBezTo>
                    <a:pt x="252629" y="303550"/>
                    <a:pt x="303600" y="252588"/>
                    <a:pt x="303600" y="189719"/>
                  </a:cubicBezTo>
                  <a:cubicBezTo>
                    <a:pt x="303600" y="126850"/>
                    <a:pt x="252629" y="75888"/>
                    <a:pt x="189750" y="75888"/>
                  </a:cubicBezTo>
                  <a:close/>
                </a:path>
              </a:pathLst>
            </a:custGeom>
            <a:grpFill/>
            <a:ln w="3175" cap="flat">
              <a:solidFill>
                <a:srgbClr val="0080C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51" name="Freeform: Shape 50">
              <a:extLst>
                <a:ext uri="{FF2B5EF4-FFF2-40B4-BE49-F238E27FC236}">
                  <a16:creationId xmlns:a16="http://schemas.microsoft.com/office/drawing/2014/main" id="{D7614771-2C1B-2410-E420-22013C617911}"/>
                </a:ext>
              </a:extLst>
            </p:cNvPr>
            <p:cNvSpPr/>
            <p:nvPr/>
          </p:nvSpPr>
          <p:spPr>
            <a:xfrm>
              <a:off x="8571984" y="1825183"/>
              <a:ext cx="379500" cy="379437"/>
            </a:xfrm>
            <a:custGeom>
              <a:avLst/>
              <a:gdLst>
                <a:gd name="connsiteX0" fmla="*/ 189750 w 379500"/>
                <a:gd name="connsiteY0" fmla="*/ 379438 h 379437"/>
                <a:gd name="connsiteX1" fmla="*/ 0 w 379500"/>
                <a:gd name="connsiteY1" fmla="*/ 189719 h 379437"/>
                <a:gd name="connsiteX2" fmla="*/ 189750 w 379500"/>
                <a:gd name="connsiteY2" fmla="*/ 0 h 379437"/>
                <a:gd name="connsiteX3" fmla="*/ 379500 w 379500"/>
                <a:gd name="connsiteY3" fmla="*/ 189719 h 379437"/>
                <a:gd name="connsiteX4" fmla="*/ 189750 w 379500"/>
                <a:gd name="connsiteY4" fmla="*/ 379438 h 379437"/>
                <a:gd name="connsiteX5" fmla="*/ 189750 w 379500"/>
                <a:gd name="connsiteY5" fmla="*/ 75888 h 379437"/>
                <a:gd name="connsiteX6" fmla="*/ 75900 w 379500"/>
                <a:gd name="connsiteY6" fmla="*/ 189719 h 379437"/>
                <a:gd name="connsiteX7" fmla="*/ 189750 w 379500"/>
                <a:gd name="connsiteY7" fmla="*/ 303550 h 379437"/>
                <a:gd name="connsiteX8" fmla="*/ 303600 w 379500"/>
                <a:gd name="connsiteY8" fmla="*/ 189719 h 379437"/>
                <a:gd name="connsiteX9" fmla="*/ 189750 w 379500"/>
                <a:gd name="connsiteY9" fmla="*/ 75888 h 37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500" h="379437">
                  <a:moveTo>
                    <a:pt x="189750" y="379438"/>
                  </a:moveTo>
                  <a:cubicBezTo>
                    <a:pt x="84955" y="379438"/>
                    <a:pt x="0" y="294497"/>
                    <a:pt x="0" y="189719"/>
                  </a:cubicBezTo>
                  <a:cubicBezTo>
                    <a:pt x="0" y="84941"/>
                    <a:pt x="84955" y="0"/>
                    <a:pt x="189750" y="0"/>
                  </a:cubicBezTo>
                  <a:cubicBezTo>
                    <a:pt x="294545" y="0"/>
                    <a:pt x="379500" y="84941"/>
                    <a:pt x="379500" y="189719"/>
                  </a:cubicBezTo>
                  <a:cubicBezTo>
                    <a:pt x="379375" y="294447"/>
                    <a:pt x="294496" y="379313"/>
                    <a:pt x="189750" y="379438"/>
                  </a:cubicBezTo>
                  <a:close/>
                  <a:moveTo>
                    <a:pt x="189750" y="75888"/>
                  </a:moveTo>
                  <a:cubicBezTo>
                    <a:pt x="126871" y="75888"/>
                    <a:pt x="75900" y="126850"/>
                    <a:pt x="75900" y="189719"/>
                  </a:cubicBezTo>
                  <a:cubicBezTo>
                    <a:pt x="75900" y="252588"/>
                    <a:pt x="126871" y="303550"/>
                    <a:pt x="189750" y="303550"/>
                  </a:cubicBezTo>
                  <a:cubicBezTo>
                    <a:pt x="252629" y="303550"/>
                    <a:pt x="303600" y="252588"/>
                    <a:pt x="303600" y="189719"/>
                  </a:cubicBezTo>
                  <a:cubicBezTo>
                    <a:pt x="303600" y="126850"/>
                    <a:pt x="252629" y="75888"/>
                    <a:pt x="189750" y="75888"/>
                  </a:cubicBezTo>
                  <a:close/>
                </a:path>
              </a:pathLst>
            </a:custGeom>
            <a:grpFill/>
            <a:ln w="3175" cap="flat">
              <a:solidFill>
                <a:srgbClr val="0080C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21EFC99F-2C4A-1179-ADD8-1D58E8DBC733}"/>
                </a:ext>
              </a:extLst>
            </p:cNvPr>
            <p:cNvSpPr/>
            <p:nvPr/>
          </p:nvSpPr>
          <p:spPr>
            <a:xfrm>
              <a:off x="10229564" y="1825183"/>
              <a:ext cx="379499" cy="379437"/>
            </a:xfrm>
            <a:custGeom>
              <a:avLst/>
              <a:gdLst>
                <a:gd name="connsiteX0" fmla="*/ 189750 w 379499"/>
                <a:gd name="connsiteY0" fmla="*/ 379438 h 379437"/>
                <a:gd name="connsiteX1" fmla="*/ 0 w 379499"/>
                <a:gd name="connsiteY1" fmla="*/ 189719 h 379437"/>
                <a:gd name="connsiteX2" fmla="*/ 189750 w 379499"/>
                <a:gd name="connsiteY2" fmla="*/ 0 h 379437"/>
                <a:gd name="connsiteX3" fmla="*/ 379500 w 379499"/>
                <a:gd name="connsiteY3" fmla="*/ 189719 h 379437"/>
                <a:gd name="connsiteX4" fmla="*/ 189750 w 379499"/>
                <a:gd name="connsiteY4" fmla="*/ 379438 h 379437"/>
                <a:gd name="connsiteX5" fmla="*/ 189750 w 379499"/>
                <a:gd name="connsiteY5" fmla="*/ 75888 h 379437"/>
                <a:gd name="connsiteX6" fmla="*/ 75900 w 379499"/>
                <a:gd name="connsiteY6" fmla="*/ 189719 h 379437"/>
                <a:gd name="connsiteX7" fmla="*/ 189750 w 379499"/>
                <a:gd name="connsiteY7" fmla="*/ 303550 h 379437"/>
                <a:gd name="connsiteX8" fmla="*/ 303600 w 379499"/>
                <a:gd name="connsiteY8" fmla="*/ 189719 h 379437"/>
                <a:gd name="connsiteX9" fmla="*/ 189750 w 379499"/>
                <a:gd name="connsiteY9" fmla="*/ 75888 h 37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499" h="379437">
                  <a:moveTo>
                    <a:pt x="189750" y="379438"/>
                  </a:moveTo>
                  <a:cubicBezTo>
                    <a:pt x="84955" y="379438"/>
                    <a:pt x="0" y="294497"/>
                    <a:pt x="0" y="189719"/>
                  </a:cubicBezTo>
                  <a:cubicBezTo>
                    <a:pt x="0" y="84941"/>
                    <a:pt x="84955" y="0"/>
                    <a:pt x="189750" y="0"/>
                  </a:cubicBezTo>
                  <a:cubicBezTo>
                    <a:pt x="294545" y="0"/>
                    <a:pt x="379500" y="84941"/>
                    <a:pt x="379500" y="189719"/>
                  </a:cubicBezTo>
                  <a:cubicBezTo>
                    <a:pt x="379375" y="294447"/>
                    <a:pt x="294492" y="379313"/>
                    <a:pt x="189750" y="379438"/>
                  </a:cubicBezTo>
                  <a:close/>
                  <a:moveTo>
                    <a:pt x="189750" y="75888"/>
                  </a:moveTo>
                  <a:cubicBezTo>
                    <a:pt x="126871" y="75888"/>
                    <a:pt x="75900" y="126850"/>
                    <a:pt x="75900" y="189719"/>
                  </a:cubicBezTo>
                  <a:cubicBezTo>
                    <a:pt x="75900" y="252588"/>
                    <a:pt x="126871" y="303550"/>
                    <a:pt x="189750" y="303550"/>
                  </a:cubicBezTo>
                  <a:cubicBezTo>
                    <a:pt x="252629" y="303550"/>
                    <a:pt x="303600" y="252588"/>
                    <a:pt x="303600" y="189719"/>
                  </a:cubicBezTo>
                  <a:cubicBezTo>
                    <a:pt x="303600" y="126850"/>
                    <a:pt x="252629" y="75888"/>
                    <a:pt x="189750" y="75888"/>
                  </a:cubicBezTo>
                  <a:close/>
                </a:path>
              </a:pathLst>
            </a:custGeom>
            <a:grpFill/>
            <a:ln w="3175" cap="flat">
              <a:solidFill>
                <a:srgbClr val="0080C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53" name="Freeform: Shape 52">
              <a:extLst>
                <a:ext uri="{FF2B5EF4-FFF2-40B4-BE49-F238E27FC236}">
                  <a16:creationId xmlns:a16="http://schemas.microsoft.com/office/drawing/2014/main" id="{44E4B887-AD35-3936-1D3E-764114A42567}"/>
                </a:ext>
              </a:extLst>
            </p:cNvPr>
            <p:cNvSpPr/>
            <p:nvPr/>
          </p:nvSpPr>
          <p:spPr>
            <a:xfrm>
              <a:off x="8427318" y="2545963"/>
              <a:ext cx="668982" cy="1404906"/>
            </a:xfrm>
            <a:custGeom>
              <a:avLst/>
              <a:gdLst>
                <a:gd name="connsiteX0" fmla="*/ 144779 w 668982"/>
                <a:gd name="connsiteY0" fmla="*/ 835560 h 1404906"/>
                <a:gd name="connsiteX1" fmla="*/ 144779 w 668982"/>
                <a:gd name="connsiteY1" fmla="*/ 1404906 h 1404906"/>
                <a:gd name="connsiteX2" fmla="*/ 255100 w 668982"/>
                <a:gd name="connsiteY2" fmla="*/ 1404906 h 1404906"/>
                <a:gd name="connsiteX3" fmla="*/ 372365 w 668982"/>
                <a:gd name="connsiteY3" fmla="*/ 1287622 h 1404906"/>
                <a:gd name="connsiteX4" fmla="*/ 372365 w 668982"/>
                <a:gd name="connsiteY4" fmla="*/ 835560 h 1404906"/>
                <a:gd name="connsiteX5" fmla="*/ 448265 w 668982"/>
                <a:gd name="connsiteY5" fmla="*/ 835560 h 1404906"/>
                <a:gd name="connsiteX6" fmla="*/ 448265 w 668982"/>
                <a:gd name="connsiteY6" fmla="*/ 1211621 h 1404906"/>
                <a:gd name="connsiteX7" fmla="*/ 524165 w 668982"/>
                <a:gd name="connsiteY7" fmla="*/ 1135733 h 1404906"/>
                <a:gd name="connsiteX8" fmla="*/ 524165 w 668982"/>
                <a:gd name="connsiteY8" fmla="*/ 835560 h 1404906"/>
                <a:gd name="connsiteX9" fmla="*/ 668983 w 668982"/>
                <a:gd name="connsiteY9" fmla="*/ 835560 h 1404906"/>
                <a:gd name="connsiteX10" fmla="*/ 524279 w 668982"/>
                <a:gd name="connsiteY10" fmla="*/ 314175 h 1404906"/>
                <a:gd name="connsiteX11" fmla="*/ 524279 w 668982"/>
                <a:gd name="connsiteY11" fmla="*/ 38096 h 1404906"/>
                <a:gd name="connsiteX12" fmla="*/ 486329 w 668982"/>
                <a:gd name="connsiteY12" fmla="*/ 152 h 1404906"/>
                <a:gd name="connsiteX13" fmla="*/ 448379 w 668982"/>
                <a:gd name="connsiteY13" fmla="*/ 38096 h 1404906"/>
                <a:gd name="connsiteX14" fmla="*/ 448379 w 668982"/>
                <a:gd name="connsiteY14" fmla="*/ 319373 h 1404906"/>
                <a:gd name="connsiteX15" fmla="*/ 569288 w 668982"/>
                <a:gd name="connsiteY15" fmla="*/ 759521 h 1404906"/>
                <a:gd name="connsiteX16" fmla="*/ 99808 w 668982"/>
                <a:gd name="connsiteY16" fmla="*/ 759521 h 1404906"/>
                <a:gd name="connsiteX17" fmla="*/ 220679 w 668982"/>
                <a:gd name="connsiteY17" fmla="*/ 324381 h 1404906"/>
                <a:gd name="connsiteX18" fmla="*/ 220679 w 668982"/>
                <a:gd name="connsiteY18" fmla="*/ 37944 h 1404906"/>
                <a:gd name="connsiteX19" fmla="*/ 182729 w 668982"/>
                <a:gd name="connsiteY19" fmla="*/ 0 h 1404906"/>
                <a:gd name="connsiteX20" fmla="*/ 144779 w 668982"/>
                <a:gd name="connsiteY20" fmla="*/ 37944 h 1404906"/>
                <a:gd name="connsiteX21" fmla="*/ 144779 w 668982"/>
                <a:gd name="connsiteY21" fmla="*/ 314023 h 1404906"/>
                <a:gd name="connsiteX22" fmla="*/ 0 w 668982"/>
                <a:gd name="connsiteY22" fmla="*/ 835560 h 1404906"/>
                <a:gd name="connsiteX23" fmla="*/ 220679 w 668982"/>
                <a:gd name="connsiteY23" fmla="*/ 835560 h 1404906"/>
                <a:gd name="connsiteX24" fmla="*/ 296579 w 668982"/>
                <a:gd name="connsiteY24" fmla="*/ 835560 h 1404906"/>
                <a:gd name="connsiteX25" fmla="*/ 296579 w 668982"/>
                <a:gd name="connsiteY25" fmla="*/ 1329019 h 1404906"/>
                <a:gd name="connsiteX26" fmla="*/ 220679 w 668982"/>
                <a:gd name="connsiteY26" fmla="*/ 1329019 h 140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8982" h="1404906">
                  <a:moveTo>
                    <a:pt x="144779" y="835560"/>
                  </a:moveTo>
                  <a:lnTo>
                    <a:pt x="144779" y="1404906"/>
                  </a:lnTo>
                  <a:lnTo>
                    <a:pt x="255100" y="1404906"/>
                  </a:lnTo>
                  <a:lnTo>
                    <a:pt x="372365" y="1287622"/>
                  </a:lnTo>
                  <a:lnTo>
                    <a:pt x="372365" y="835560"/>
                  </a:lnTo>
                  <a:lnTo>
                    <a:pt x="448265" y="835560"/>
                  </a:lnTo>
                  <a:lnTo>
                    <a:pt x="448265" y="1211621"/>
                  </a:lnTo>
                  <a:lnTo>
                    <a:pt x="524165" y="1135733"/>
                  </a:lnTo>
                  <a:lnTo>
                    <a:pt x="524165" y="835560"/>
                  </a:lnTo>
                  <a:lnTo>
                    <a:pt x="668983" y="835560"/>
                  </a:lnTo>
                  <a:lnTo>
                    <a:pt x="524279" y="314175"/>
                  </a:lnTo>
                  <a:lnTo>
                    <a:pt x="524279" y="38096"/>
                  </a:lnTo>
                  <a:cubicBezTo>
                    <a:pt x="524279" y="17139"/>
                    <a:pt x="507289" y="152"/>
                    <a:pt x="486329" y="152"/>
                  </a:cubicBezTo>
                  <a:cubicBezTo>
                    <a:pt x="465369" y="152"/>
                    <a:pt x="448379" y="17139"/>
                    <a:pt x="448379" y="38096"/>
                  </a:cubicBezTo>
                  <a:lnTo>
                    <a:pt x="448379" y="319373"/>
                  </a:lnTo>
                  <a:lnTo>
                    <a:pt x="569288" y="759521"/>
                  </a:lnTo>
                  <a:lnTo>
                    <a:pt x="99808" y="759521"/>
                  </a:lnTo>
                  <a:lnTo>
                    <a:pt x="220679" y="324381"/>
                  </a:lnTo>
                  <a:lnTo>
                    <a:pt x="220679" y="37944"/>
                  </a:lnTo>
                  <a:cubicBezTo>
                    <a:pt x="220679" y="16987"/>
                    <a:pt x="203689" y="0"/>
                    <a:pt x="182729" y="0"/>
                  </a:cubicBezTo>
                  <a:cubicBezTo>
                    <a:pt x="161769" y="0"/>
                    <a:pt x="144779" y="16987"/>
                    <a:pt x="144779" y="37944"/>
                  </a:cubicBezTo>
                  <a:lnTo>
                    <a:pt x="144779" y="314023"/>
                  </a:lnTo>
                  <a:lnTo>
                    <a:pt x="0" y="835560"/>
                  </a:lnTo>
                  <a:close/>
                  <a:moveTo>
                    <a:pt x="220679" y="835560"/>
                  </a:moveTo>
                  <a:lnTo>
                    <a:pt x="296579" y="835560"/>
                  </a:lnTo>
                  <a:lnTo>
                    <a:pt x="296579" y="1329019"/>
                  </a:lnTo>
                  <a:lnTo>
                    <a:pt x="220679" y="1329019"/>
                  </a:lnTo>
                  <a:close/>
                </a:path>
              </a:pathLst>
            </a:custGeom>
            <a:grpFill/>
            <a:ln w="3175" cap="flat">
              <a:solidFill>
                <a:srgbClr val="0080C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7A1EA030-613F-B512-93F7-3D612C62680F}"/>
                </a:ext>
              </a:extLst>
            </p:cNvPr>
            <p:cNvSpPr/>
            <p:nvPr/>
          </p:nvSpPr>
          <p:spPr>
            <a:xfrm>
              <a:off x="8442032" y="2470227"/>
              <a:ext cx="3112366" cy="1935600"/>
            </a:xfrm>
            <a:custGeom>
              <a:avLst/>
              <a:gdLst>
                <a:gd name="connsiteX0" fmla="*/ 2581066 w 3112366"/>
                <a:gd name="connsiteY0" fmla="*/ 0 h 1935600"/>
                <a:gd name="connsiteX1" fmla="*/ 2543116 w 3112366"/>
                <a:gd name="connsiteY1" fmla="*/ 37944 h 1935600"/>
                <a:gd name="connsiteX2" fmla="*/ 2581066 w 3112366"/>
                <a:gd name="connsiteY2" fmla="*/ 75888 h 1935600"/>
                <a:gd name="connsiteX3" fmla="*/ 2981894 w 3112366"/>
                <a:gd name="connsiteY3" fmla="*/ 75888 h 1935600"/>
                <a:gd name="connsiteX4" fmla="*/ 2982160 w 3112366"/>
                <a:gd name="connsiteY4" fmla="*/ 76533 h 1935600"/>
                <a:gd name="connsiteX5" fmla="*/ 1708216 w 3112366"/>
                <a:gd name="connsiteY5" fmla="*/ 1350267 h 1935600"/>
                <a:gd name="connsiteX6" fmla="*/ 1119991 w 3112366"/>
                <a:gd name="connsiteY6" fmla="*/ 762139 h 1935600"/>
                <a:gd name="connsiteX7" fmla="*/ 11586 w 3112366"/>
                <a:gd name="connsiteY7" fmla="*/ 1870362 h 1935600"/>
                <a:gd name="connsiteX8" fmla="*/ 10653 w 3112366"/>
                <a:gd name="connsiteY8" fmla="*/ 1924015 h 1935600"/>
                <a:gd name="connsiteX9" fmla="*/ 64314 w 3112366"/>
                <a:gd name="connsiteY9" fmla="*/ 1924948 h 1935600"/>
                <a:gd name="connsiteX10" fmla="*/ 65247 w 3112366"/>
                <a:gd name="connsiteY10" fmla="*/ 1924015 h 1935600"/>
                <a:gd name="connsiteX11" fmla="*/ 1119991 w 3112366"/>
                <a:gd name="connsiteY11" fmla="*/ 869444 h 1935600"/>
                <a:gd name="connsiteX12" fmla="*/ 1708216 w 3112366"/>
                <a:gd name="connsiteY12" fmla="*/ 1457572 h 1935600"/>
                <a:gd name="connsiteX13" fmla="*/ 3035821 w 3112366"/>
                <a:gd name="connsiteY13" fmla="*/ 130185 h 1935600"/>
                <a:gd name="connsiteX14" fmla="*/ 3036466 w 3112366"/>
                <a:gd name="connsiteY14" fmla="*/ 130451 h 1935600"/>
                <a:gd name="connsiteX15" fmla="*/ 3036466 w 3112366"/>
                <a:gd name="connsiteY15" fmla="*/ 531213 h 1935600"/>
                <a:gd name="connsiteX16" fmla="*/ 3074416 w 3112366"/>
                <a:gd name="connsiteY16" fmla="*/ 569157 h 1935600"/>
                <a:gd name="connsiteX17" fmla="*/ 3112366 w 3112366"/>
                <a:gd name="connsiteY17" fmla="*/ 531213 h 1935600"/>
                <a:gd name="connsiteX18" fmla="*/ 3112366 w 3112366"/>
                <a:gd name="connsiteY18" fmla="*/ 0 h 193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2366" h="1935600">
                  <a:moveTo>
                    <a:pt x="2581066" y="0"/>
                  </a:moveTo>
                  <a:cubicBezTo>
                    <a:pt x="2560107" y="0"/>
                    <a:pt x="2543116" y="16987"/>
                    <a:pt x="2543116" y="37944"/>
                  </a:cubicBezTo>
                  <a:cubicBezTo>
                    <a:pt x="2543116" y="58900"/>
                    <a:pt x="2560107" y="75888"/>
                    <a:pt x="2581066" y="75888"/>
                  </a:cubicBezTo>
                  <a:lnTo>
                    <a:pt x="2981894" y="75888"/>
                  </a:lnTo>
                  <a:cubicBezTo>
                    <a:pt x="2982388" y="75888"/>
                    <a:pt x="2982502" y="76191"/>
                    <a:pt x="2982160" y="76533"/>
                  </a:cubicBezTo>
                  <a:lnTo>
                    <a:pt x="1708216" y="1350267"/>
                  </a:lnTo>
                  <a:lnTo>
                    <a:pt x="1119991" y="762139"/>
                  </a:lnTo>
                  <a:lnTo>
                    <a:pt x="11586" y="1870362"/>
                  </a:lnTo>
                  <a:cubicBezTo>
                    <a:pt x="-3490" y="1884921"/>
                    <a:pt x="-3907" y="1908940"/>
                    <a:pt x="10653" y="1924015"/>
                  </a:cubicBezTo>
                  <a:cubicBezTo>
                    <a:pt x="25213" y="1939090"/>
                    <a:pt x="49238" y="1939507"/>
                    <a:pt x="64314" y="1924948"/>
                  </a:cubicBezTo>
                  <a:cubicBezTo>
                    <a:pt x="64631" y="1924641"/>
                    <a:pt x="64941" y="1924330"/>
                    <a:pt x="65247" y="1924015"/>
                  </a:cubicBezTo>
                  <a:lnTo>
                    <a:pt x="1119991" y="869444"/>
                  </a:lnTo>
                  <a:lnTo>
                    <a:pt x="1708216" y="1457572"/>
                  </a:lnTo>
                  <a:lnTo>
                    <a:pt x="3035821" y="130185"/>
                  </a:lnTo>
                  <a:cubicBezTo>
                    <a:pt x="3036163" y="129844"/>
                    <a:pt x="3036466" y="129957"/>
                    <a:pt x="3036466" y="130451"/>
                  </a:cubicBezTo>
                  <a:lnTo>
                    <a:pt x="3036466" y="531213"/>
                  </a:lnTo>
                  <a:cubicBezTo>
                    <a:pt x="3036466" y="552169"/>
                    <a:pt x="3053457" y="569157"/>
                    <a:pt x="3074416" y="569157"/>
                  </a:cubicBezTo>
                  <a:cubicBezTo>
                    <a:pt x="3095376" y="569157"/>
                    <a:pt x="3112366" y="552169"/>
                    <a:pt x="3112366" y="531213"/>
                  </a:cubicBezTo>
                  <a:lnTo>
                    <a:pt x="3112366" y="0"/>
                  </a:lnTo>
                  <a:close/>
                </a:path>
              </a:pathLst>
            </a:custGeom>
            <a:grpFill/>
            <a:ln w="3175" cap="flat">
              <a:solidFill>
                <a:srgbClr val="0080C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grpSp>
      <p:sp>
        <p:nvSpPr>
          <p:cNvPr id="55" name="Content Placeholder 2">
            <a:extLst>
              <a:ext uri="{FF2B5EF4-FFF2-40B4-BE49-F238E27FC236}">
                <a16:creationId xmlns:a16="http://schemas.microsoft.com/office/drawing/2014/main" id="{49AFF222-204C-2DC0-1BA7-4F1729C338CC}"/>
              </a:ext>
            </a:extLst>
          </p:cNvPr>
          <p:cNvSpPr txBox="1">
            <a:spLocks/>
          </p:cNvSpPr>
          <p:nvPr/>
        </p:nvSpPr>
        <p:spPr>
          <a:xfrm>
            <a:off x="553744" y="878112"/>
            <a:ext cx="3729692" cy="292388"/>
          </a:xfrm>
          <a:prstGeom prst="rect">
            <a:avLst/>
          </a:prstGeom>
          <a:solidFill>
            <a:srgbClr val="3FAE29"/>
          </a:solidFill>
          <a:ln w="38100">
            <a:solidFill>
              <a:srgbClr val="3FAE29"/>
            </a:solidFill>
          </a:ln>
        </p:spPr>
        <p:txBody>
          <a:bodyPr vert="horz" wrap="square" lIns="36000" tIns="0" rIns="36000" bIns="45720" rtlCol="0" anchor="t" anchorCtr="1">
            <a:spAutoFit/>
          </a:bodyPr>
          <a:lstStyle>
            <a:lvl1pPr marL="0" indent="0" algn="ctr" rtl="0" eaLnBrk="1" fontAlgn="base" hangingPunct="1">
              <a:lnSpc>
                <a:spcPct val="100000"/>
              </a:lnSpc>
              <a:spcBef>
                <a:spcPts val="0"/>
              </a:spcBef>
              <a:spcAft>
                <a:spcPts val="1200"/>
              </a:spcAft>
              <a:buFont typeface="Arial" charset="0"/>
              <a:buNone/>
              <a:defRPr lang="en-US" sz="1800" b="1" kern="1200" smtClean="0">
                <a:solidFill>
                  <a:schemeClr val="accent1"/>
                </a:solidFill>
                <a:latin typeface="+mn-lt"/>
                <a:ea typeface="+mn-ea"/>
                <a:cs typeface="+mn-cs"/>
              </a:defRPr>
            </a:lvl1pPr>
            <a:lvl2pPr marL="114300" indent="0" algn="l" rtl="0" eaLnBrk="1" fontAlgn="base" hangingPunct="1">
              <a:lnSpc>
                <a:spcPct val="100000"/>
              </a:lnSpc>
              <a:spcBef>
                <a:spcPts val="0"/>
              </a:spcBef>
              <a:spcAft>
                <a:spcPts val="600"/>
              </a:spcAft>
              <a:buFont typeface="Arial" panose="020B0604020202020204" pitchFamily="34" charset="0"/>
              <a:buNone/>
              <a:defRPr lang="en-US" sz="1800" kern="1200" smtClean="0">
                <a:solidFill>
                  <a:schemeClr val="accent2"/>
                </a:solidFill>
                <a:latin typeface="+mn-lt"/>
                <a:ea typeface="+mn-ea"/>
                <a:cs typeface="+mn-cs"/>
              </a:defRPr>
            </a:lvl2pPr>
            <a:lvl3pPr marL="649287" indent="0" algn="l" rtl="0" eaLnBrk="1" fontAlgn="base" hangingPunct="1">
              <a:lnSpc>
                <a:spcPct val="100000"/>
              </a:lnSpc>
              <a:spcBef>
                <a:spcPts val="0"/>
              </a:spcBef>
              <a:spcAft>
                <a:spcPts val="600"/>
              </a:spcAft>
              <a:buFont typeface="Arial" panose="020B0604020202020204" pitchFamily="34" charset="0"/>
              <a:buNone/>
              <a:defRPr kumimoji="0" lang="en-US" sz="1800" b="0" i="0" u="none" strike="noStrike" kern="1200" cap="none" spc="0" normalizeH="0" baseline="0" smtClean="0">
                <a:ln>
                  <a:noFill/>
                </a:ln>
                <a:solidFill>
                  <a:schemeClr val="accent2"/>
                </a:solidFill>
                <a:effectLst/>
                <a:uLnTx/>
                <a:uFillTx/>
                <a:latin typeface="+mn-lt"/>
                <a:ea typeface="+mn-ea"/>
                <a:cs typeface="+mn-cs"/>
              </a:defRPr>
            </a:lvl3pPr>
            <a:lvl4pPr marL="1106487" indent="0" algn="l" rtl="0" eaLnBrk="1" fontAlgn="base" hangingPunct="1">
              <a:lnSpc>
                <a:spcPct val="100000"/>
              </a:lnSpc>
              <a:spcBef>
                <a:spcPts val="0"/>
              </a:spcBef>
              <a:spcAft>
                <a:spcPts val="600"/>
              </a:spcAft>
              <a:buFont typeface="Arial" panose="020B0604020202020204" pitchFamily="34" charset="0"/>
              <a:buNone/>
              <a:defRPr lang="en-US" sz="1800" kern="1200" smtClean="0">
                <a:solidFill>
                  <a:schemeClr val="accent2"/>
                </a:solidFill>
                <a:latin typeface="+mn-lt"/>
                <a:ea typeface="+mn-ea"/>
                <a:cs typeface="+mn-cs"/>
              </a:defRPr>
            </a:lvl4pPr>
            <a:lvl5pPr marL="1563687" indent="0" algn="l" rtl="0" eaLnBrk="1" fontAlgn="base" hangingPunct="1">
              <a:lnSpc>
                <a:spcPct val="100000"/>
              </a:lnSpc>
              <a:spcBef>
                <a:spcPts val="0"/>
              </a:spcBef>
              <a:spcAft>
                <a:spcPts val="600"/>
              </a:spcAft>
              <a:buFont typeface="Arial" panose="020B0604020202020204" pitchFamily="34" charset="0"/>
              <a:buNone/>
              <a:defRPr lang="en-GB" sz="1800" kern="1200">
                <a:solidFill>
                  <a:schemeClr val="accent2"/>
                </a:solidFill>
                <a:latin typeface="+mn-lt"/>
                <a:ea typeface="+mn-ea"/>
                <a:cs typeface="+mn-cs"/>
              </a:defRPr>
            </a:lvl5pPr>
            <a:lvl6pPr marL="617538" indent="-255588" algn="l" defTabSz="121914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 typeface="Arial" charset="0"/>
              <a:buNone/>
              <a:tabLst/>
              <a:defRPr/>
            </a:pPr>
            <a:r>
              <a:rPr kumimoji="0" lang="en-GB" sz="1600" b="1" i="0" u="none" strike="noStrike" kern="1200" cap="none" spc="0" normalizeH="0" baseline="0" noProof="0" dirty="0">
                <a:ln>
                  <a:noFill/>
                </a:ln>
                <a:solidFill>
                  <a:sysClr val="window" lastClr="FFFFFF"/>
                </a:solidFill>
                <a:effectLst/>
                <a:uLnTx/>
                <a:uFillTx/>
                <a:latin typeface="Arial"/>
                <a:ea typeface="+mn-ea"/>
                <a:cs typeface="+mn-cs"/>
              </a:rPr>
              <a:t>Comms</a:t>
            </a:r>
          </a:p>
        </p:txBody>
      </p:sp>
      <p:sp>
        <p:nvSpPr>
          <p:cNvPr id="56" name="Text Placeholder 9">
            <a:extLst>
              <a:ext uri="{FF2B5EF4-FFF2-40B4-BE49-F238E27FC236}">
                <a16:creationId xmlns:a16="http://schemas.microsoft.com/office/drawing/2014/main" id="{6E3B9DA2-72AF-77FC-E874-A6BD7A31B038}"/>
              </a:ext>
            </a:extLst>
          </p:cNvPr>
          <p:cNvSpPr txBox="1">
            <a:spLocks/>
          </p:cNvSpPr>
          <p:nvPr/>
        </p:nvSpPr>
        <p:spPr>
          <a:xfrm>
            <a:off x="553513" y="1325856"/>
            <a:ext cx="3729691" cy="1445666"/>
          </a:xfrm>
          <a:prstGeom prst="rect">
            <a:avLst/>
          </a:prstGeom>
        </p:spPr>
        <p:txBody>
          <a:bodyPr vert="horz" lIns="0" tIns="45720" rIns="91440" bIns="45720" rtlCol="0">
            <a:noAutofit/>
          </a:bodyPr>
          <a:lstStyle>
            <a:lvl1pPr marL="177800" indent="-177800" algn="l" rtl="0" eaLnBrk="1" fontAlgn="base" hangingPunct="1">
              <a:lnSpc>
                <a:spcPct val="100000"/>
              </a:lnSpc>
              <a:spcBef>
                <a:spcPts val="0"/>
              </a:spcBef>
              <a:spcAft>
                <a:spcPts val="600"/>
              </a:spcAft>
              <a:buFont typeface="Arial" charset="0"/>
              <a:buChar char="•"/>
              <a:defRPr lang="en-US" sz="1400" kern="1200" dirty="0" smtClean="0">
                <a:solidFill>
                  <a:schemeClr val="tx1"/>
                </a:solidFill>
                <a:latin typeface="+mn-lt"/>
                <a:ea typeface="+mn-ea"/>
                <a:cs typeface="+mn-cs"/>
              </a:defRPr>
            </a:lvl1pPr>
            <a:lvl2pPr marL="625475" indent="-249238" algn="l" rtl="0" eaLnBrk="1" fontAlgn="base" hangingPunct="1">
              <a:lnSpc>
                <a:spcPct val="100000"/>
              </a:lnSpc>
              <a:spcBef>
                <a:spcPts val="0"/>
              </a:spcBef>
              <a:spcAft>
                <a:spcPts val="600"/>
              </a:spcAft>
              <a:buFont typeface="Arial" panose="020B0604020202020204" pitchFamily="34" charset="0"/>
              <a:buChar char="–"/>
              <a:defRPr lang="en-US" sz="1200" kern="1200" dirty="0" smtClean="0">
                <a:solidFill>
                  <a:schemeClr val="tx1"/>
                </a:solidFill>
                <a:latin typeface="+mn-lt"/>
                <a:ea typeface="+mn-ea"/>
                <a:cs typeface="+mn-cs"/>
              </a:defRPr>
            </a:lvl2pPr>
            <a:lvl3pPr marL="895350" indent="-265113" algn="l" rtl="0" eaLnBrk="1" fontAlgn="base" hangingPunct="1">
              <a:lnSpc>
                <a:spcPct val="100000"/>
              </a:lnSpc>
              <a:spcBef>
                <a:spcPts val="0"/>
              </a:spcBef>
              <a:spcAft>
                <a:spcPts val="600"/>
              </a:spcAft>
              <a:buFont typeface="Arial" panose="020B0604020202020204" pitchFamily="34" charset="0"/>
              <a:buChar char="–"/>
              <a:defRPr kumimoji="0" lang="en-US" sz="1200" b="0" i="0" u="none" strike="noStrike" kern="1200" cap="none" spc="0" normalizeH="0" baseline="0" dirty="0" smtClean="0">
                <a:ln>
                  <a:noFill/>
                </a:ln>
                <a:solidFill>
                  <a:schemeClr val="tx1"/>
                </a:solidFill>
                <a:effectLst/>
                <a:uLnTx/>
                <a:uFillTx/>
                <a:latin typeface="+mn-lt"/>
                <a:ea typeface="+mn-ea"/>
                <a:cs typeface="+mn-cs"/>
              </a:defRPr>
            </a:lvl3pPr>
            <a:lvl4pPr marL="1166813" indent="-265113" algn="l" rtl="0" eaLnBrk="1" fontAlgn="base" hangingPunct="1">
              <a:lnSpc>
                <a:spcPct val="100000"/>
              </a:lnSpc>
              <a:spcBef>
                <a:spcPts val="0"/>
              </a:spcBef>
              <a:spcAft>
                <a:spcPts val="600"/>
              </a:spcAft>
              <a:buFont typeface="Arial" panose="020B0604020202020204" pitchFamily="34" charset="0"/>
              <a:buChar char="–"/>
              <a:defRPr lang="en-US" sz="1200" kern="1200" dirty="0" smtClean="0">
                <a:solidFill>
                  <a:schemeClr val="tx1"/>
                </a:solidFill>
                <a:latin typeface="+mn-lt"/>
                <a:ea typeface="+mn-ea"/>
                <a:cs typeface="+mn-cs"/>
              </a:defRPr>
            </a:lvl4pPr>
            <a:lvl5pPr marL="1433513" indent="-265113" algn="l" rtl="0" eaLnBrk="1" fontAlgn="base" hangingPunct="1">
              <a:lnSpc>
                <a:spcPct val="10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617538" indent="-255588" algn="l" defTabSz="121914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3FAE29"/>
                </a:solidFill>
                <a:effectLst/>
                <a:uLnTx/>
                <a:uFillTx/>
                <a:latin typeface="Arial"/>
                <a:ea typeface="+mn-ea"/>
                <a:cs typeface="+mn-cs"/>
              </a:rPr>
              <a:t>Destination nuclear benefit realisation reporting</a:t>
            </a:r>
          </a:p>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3FAE29"/>
                </a:solidFill>
                <a:effectLst/>
                <a:uLnTx/>
                <a:uFillTx/>
                <a:latin typeface="Arial"/>
                <a:ea typeface="+mn-ea"/>
                <a:cs typeface="+mn-cs"/>
              </a:rPr>
              <a:t>Increase click rates, recruitment conversions, inform SW campaign</a:t>
            </a:r>
          </a:p>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3FAE29"/>
                </a:solidFill>
                <a:effectLst/>
                <a:uLnTx/>
                <a:uFillTx/>
                <a:latin typeface="Arial"/>
                <a:ea typeface="+mn-ea"/>
                <a:cs typeface="+mn-cs"/>
              </a:rPr>
              <a:t>Deliver SW regional specific comms strategy (via Destination Nuclear)</a:t>
            </a:r>
          </a:p>
          <a:p>
            <a:pPr marL="177800" marR="0" lvl="0" indent="-1778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3FAE29"/>
                </a:solidFill>
                <a:effectLst/>
                <a:uLnTx/>
                <a:uFillTx/>
                <a:latin typeface="Arial"/>
                <a:ea typeface="+mn-ea"/>
                <a:cs typeface="+mn-cs"/>
              </a:rPr>
              <a:t>Act as conduits between skills initiatives in the region to foster collaboration</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1400" b="1" i="0" u="none" strike="noStrike" kern="1200" cap="none" spc="0" normalizeH="0" baseline="0" noProof="0" dirty="0">
              <a:ln>
                <a:noFill/>
              </a:ln>
              <a:solidFill>
                <a:srgbClr val="3FAE29"/>
              </a:solidFill>
              <a:effectLst/>
              <a:uLnTx/>
              <a:uFillTx/>
              <a:latin typeface="Arial"/>
              <a:ea typeface="+mn-ea"/>
              <a:cs typeface="+mn-cs"/>
            </a:endParaRPr>
          </a:p>
        </p:txBody>
      </p:sp>
      <p:sp>
        <p:nvSpPr>
          <p:cNvPr id="57" name="Text Placeholder 10">
            <a:extLst>
              <a:ext uri="{FF2B5EF4-FFF2-40B4-BE49-F238E27FC236}">
                <a16:creationId xmlns:a16="http://schemas.microsoft.com/office/drawing/2014/main" id="{EE6348D0-8CDD-41D1-C134-D97AED4D1AC9}"/>
              </a:ext>
            </a:extLst>
          </p:cNvPr>
          <p:cNvSpPr txBox="1">
            <a:spLocks/>
          </p:cNvSpPr>
          <p:nvPr/>
        </p:nvSpPr>
        <p:spPr>
          <a:xfrm>
            <a:off x="6739374" y="1300892"/>
            <a:ext cx="4014387" cy="1104647"/>
          </a:xfrm>
          <a:prstGeom prst="rect">
            <a:avLst/>
          </a:prstGeom>
        </p:spPr>
        <p:txBody>
          <a:bodyPr vert="horz" lIns="0" tIns="45720" rIns="91440" bIns="45720" rtlCol="0">
            <a:noAutofit/>
          </a:bodyPr>
          <a:lstStyle>
            <a:lvl1pPr marL="357188" indent="-357188" algn="l" rtl="0" eaLnBrk="1" fontAlgn="base" hangingPunct="1">
              <a:lnSpc>
                <a:spcPct val="100000"/>
              </a:lnSpc>
              <a:spcBef>
                <a:spcPts val="0"/>
              </a:spcBef>
              <a:spcAft>
                <a:spcPts val="1200"/>
              </a:spcAft>
              <a:buFont typeface="Arial" charset="0"/>
              <a:buChar char="•"/>
              <a:defRPr lang="en-US" sz="1400" kern="1200">
                <a:solidFill>
                  <a:schemeClr val="tx1"/>
                </a:solidFill>
                <a:latin typeface="+mn-lt"/>
                <a:ea typeface="+mn-ea"/>
                <a:cs typeface="+mn-cs"/>
              </a:defRPr>
            </a:lvl1pPr>
            <a:lvl2pPr marL="719138" indent="-342900" algn="l" rtl="0" eaLnBrk="1" fontAlgn="base" hangingPunct="1">
              <a:lnSpc>
                <a:spcPct val="100000"/>
              </a:lnSpc>
              <a:spcBef>
                <a:spcPts val="0"/>
              </a:spcBef>
              <a:spcAft>
                <a:spcPts val="600"/>
              </a:spcAft>
              <a:buFont typeface="Arial" panose="020B0604020202020204" pitchFamily="34" charset="0"/>
              <a:buChar char="–"/>
              <a:defRPr lang="en-US" sz="1200" kern="1200">
                <a:solidFill>
                  <a:schemeClr val="tx1"/>
                </a:solidFill>
                <a:latin typeface="+mn-lt"/>
                <a:ea typeface="+mn-ea"/>
                <a:cs typeface="+mn-cs"/>
              </a:defRPr>
            </a:lvl2pPr>
            <a:lvl3pPr marL="895350" indent="-265113" algn="l" rtl="0" eaLnBrk="1" fontAlgn="base" hangingPunct="1">
              <a:lnSpc>
                <a:spcPct val="100000"/>
              </a:lnSpc>
              <a:spcBef>
                <a:spcPts val="0"/>
              </a:spcBef>
              <a:spcAft>
                <a:spcPts val="600"/>
              </a:spcAft>
              <a:buFont typeface="Arial" panose="020B0604020202020204" pitchFamily="34" charset="0"/>
              <a:buChar char="–"/>
              <a:defRPr kumimoji="0" lang="en-US" sz="1200" b="0" i="0" u="none" strike="noStrike" kern="1200" cap="none" spc="0" normalizeH="0" baseline="0">
                <a:ln>
                  <a:noFill/>
                </a:ln>
                <a:solidFill>
                  <a:schemeClr val="tx1"/>
                </a:solidFill>
                <a:effectLst/>
                <a:uLnTx/>
                <a:uFillTx/>
                <a:latin typeface="+mn-lt"/>
                <a:ea typeface="+mn-ea"/>
                <a:cs typeface="+mn-cs"/>
              </a:defRPr>
            </a:lvl3pPr>
            <a:lvl4pPr marL="1166813" indent="-265113" algn="l" rtl="0" eaLnBrk="1" fontAlgn="base" hangingPunct="1">
              <a:lnSpc>
                <a:spcPct val="100000"/>
              </a:lnSpc>
              <a:spcBef>
                <a:spcPts val="0"/>
              </a:spcBef>
              <a:spcAft>
                <a:spcPts val="600"/>
              </a:spcAft>
              <a:buFont typeface="Arial" panose="020B0604020202020204" pitchFamily="34" charset="0"/>
              <a:buChar char="–"/>
              <a:defRPr lang="en-US" sz="1200" kern="1200">
                <a:solidFill>
                  <a:schemeClr val="tx1"/>
                </a:solidFill>
                <a:latin typeface="+mn-lt"/>
                <a:ea typeface="+mn-ea"/>
                <a:cs typeface="+mn-cs"/>
              </a:defRPr>
            </a:lvl4pPr>
            <a:lvl5pPr marL="1433513" indent="-265113" algn="l" rtl="0" eaLnBrk="1" fontAlgn="base" hangingPunct="1">
              <a:lnSpc>
                <a:spcPct val="10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617538" indent="-255588" algn="l" defTabSz="121914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57188" marR="0" lvl="0" indent="-357188"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0C499C"/>
                </a:solidFill>
                <a:effectLst/>
                <a:uLnTx/>
                <a:uFillTx/>
                <a:latin typeface="Arial"/>
                <a:ea typeface="+mn-ea"/>
                <a:cs typeface="+mn-cs"/>
              </a:rPr>
              <a:t>Support RPC (role, pathway and curriculum) workstream</a:t>
            </a:r>
          </a:p>
          <a:p>
            <a:pPr marL="357188" marR="0" lvl="0" indent="-35718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0C499C"/>
                </a:solidFill>
                <a:effectLst/>
                <a:uLnTx/>
                <a:uFillTx/>
                <a:latin typeface="Arial"/>
                <a:ea typeface="+mn-ea"/>
                <a:cs typeface="+mn-cs"/>
              </a:rPr>
              <a:t>Support provider coordinator body initiative – target outcome TBC</a:t>
            </a:r>
          </a:p>
          <a:p>
            <a:pPr marL="357188" marR="0" lvl="0" indent="-35718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0C499C"/>
                </a:solidFill>
                <a:effectLst/>
                <a:uLnTx/>
                <a:uFillTx/>
                <a:latin typeface="Arial"/>
                <a:ea typeface="+mn-ea"/>
                <a:cs typeface="+mn-cs"/>
              </a:rPr>
              <a:t>Delivery of (N) demand driven training </a:t>
            </a:r>
          </a:p>
        </p:txBody>
      </p:sp>
      <p:sp>
        <p:nvSpPr>
          <p:cNvPr id="58" name="Text Placeholder 11">
            <a:extLst>
              <a:ext uri="{FF2B5EF4-FFF2-40B4-BE49-F238E27FC236}">
                <a16:creationId xmlns:a16="http://schemas.microsoft.com/office/drawing/2014/main" id="{AC15E832-BBAA-6D06-3931-D79F75E6832B}"/>
              </a:ext>
            </a:extLst>
          </p:cNvPr>
          <p:cNvSpPr txBox="1">
            <a:spLocks/>
          </p:cNvSpPr>
          <p:nvPr/>
        </p:nvSpPr>
        <p:spPr>
          <a:xfrm>
            <a:off x="554000" y="4220960"/>
            <a:ext cx="3916033" cy="1104648"/>
          </a:xfrm>
          <a:prstGeom prst="rect">
            <a:avLst/>
          </a:prstGeom>
        </p:spPr>
        <p:txBody>
          <a:bodyPr vert="horz" lIns="0" tIns="45720" rIns="91440" bIns="45720" rtlCol="0">
            <a:noAutofit/>
          </a:bodyPr>
          <a:lstStyle>
            <a:lvl1pPr marL="357188" indent="-357188" algn="l" rtl="0" eaLnBrk="1" fontAlgn="base" hangingPunct="1">
              <a:lnSpc>
                <a:spcPct val="100000"/>
              </a:lnSpc>
              <a:spcBef>
                <a:spcPts val="0"/>
              </a:spcBef>
              <a:spcAft>
                <a:spcPts val="1200"/>
              </a:spcAft>
              <a:buFont typeface="Arial" charset="0"/>
              <a:buChar char="•"/>
              <a:defRPr lang="en-US" sz="1400" kern="1200">
                <a:solidFill>
                  <a:schemeClr val="tx1"/>
                </a:solidFill>
                <a:latin typeface="+mn-lt"/>
                <a:ea typeface="+mn-ea"/>
                <a:cs typeface="+mn-cs"/>
              </a:defRPr>
            </a:lvl1pPr>
            <a:lvl2pPr marL="719138" indent="-342900" algn="l" rtl="0" eaLnBrk="1" fontAlgn="base" hangingPunct="1">
              <a:lnSpc>
                <a:spcPct val="100000"/>
              </a:lnSpc>
              <a:spcBef>
                <a:spcPts val="0"/>
              </a:spcBef>
              <a:spcAft>
                <a:spcPts val="600"/>
              </a:spcAft>
              <a:buFont typeface="Arial" panose="020B0604020202020204" pitchFamily="34" charset="0"/>
              <a:buChar char="–"/>
              <a:defRPr lang="en-US" sz="1200" kern="1200">
                <a:solidFill>
                  <a:schemeClr val="tx1"/>
                </a:solidFill>
                <a:latin typeface="+mn-lt"/>
                <a:ea typeface="+mn-ea"/>
                <a:cs typeface="+mn-cs"/>
              </a:defRPr>
            </a:lvl2pPr>
            <a:lvl3pPr marL="895350" indent="-265113" algn="l" rtl="0" eaLnBrk="1" fontAlgn="base" hangingPunct="1">
              <a:lnSpc>
                <a:spcPct val="100000"/>
              </a:lnSpc>
              <a:spcBef>
                <a:spcPts val="0"/>
              </a:spcBef>
              <a:spcAft>
                <a:spcPts val="600"/>
              </a:spcAft>
              <a:buFont typeface="Arial" panose="020B0604020202020204" pitchFamily="34" charset="0"/>
              <a:buChar char="–"/>
              <a:defRPr kumimoji="0" lang="en-US" sz="1200" b="0" i="0" u="none" strike="noStrike" kern="1200" cap="none" spc="0" normalizeH="0" baseline="0">
                <a:ln>
                  <a:noFill/>
                </a:ln>
                <a:solidFill>
                  <a:schemeClr val="tx1"/>
                </a:solidFill>
                <a:effectLst/>
                <a:uLnTx/>
                <a:uFillTx/>
                <a:latin typeface="+mn-lt"/>
                <a:ea typeface="+mn-ea"/>
                <a:cs typeface="+mn-cs"/>
              </a:defRPr>
            </a:lvl3pPr>
            <a:lvl4pPr marL="1166813" indent="-265113" algn="l" rtl="0" eaLnBrk="1" fontAlgn="base" hangingPunct="1">
              <a:lnSpc>
                <a:spcPct val="100000"/>
              </a:lnSpc>
              <a:spcBef>
                <a:spcPts val="0"/>
              </a:spcBef>
              <a:spcAft>
                <a:spcPts val="600"/>
              </a:spcAft>
              <a:buFont typeface="Arial" panose="020B0604020202020204" pitchFamily="34" charset="0"/>
              <a:buChar char="–"/>
              <a:defRPr lang="en-US" sz="1200" kern="1200">
                <a:solidFill>
                  <a:schemeClr val="tx1"/>
                </a:solidFill>
                <a:latin typeface="+mn-lt"/>
                <a:ea typeface="+mn-ea"/>
                <a:cs typeface="+mn-cs"/>
              </a:defRPr>
            </a:lvl4pPr>
            <a:lvl5pPr marL="1433513" indent="-265113" algn="l" rtl="0" eaLnBrk="1" fontAlgn="base" hangingPunct="1">
              <a:lnSpc>
                <a:spcPct val="10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617538" indent="-255588" algn="l" defTabSz="121914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57188" marR="0" lvl="0" indent="-357188"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0080CA"/>
                </a:solidFill>
                <a:effectLst/>
                <a:uLnTx/>
                <a:uFillTx/>
                <a:latin typeface="Arial"/>
                <a:ea typeface="+mn-ea"/>
                <a:cs typeface="+mn-cs"/>
              </a:rPr>
              <a:t>Employer tiger team to identify priority areas and scenario modelling e.g. </a:t>
            </a:r>
            <a:r>
              <a:rPr kumimoji="0" lang="en-GB" sz="1400" b="1" i="0" u="none" strike="noStrike" kern="1200" cap="none" spc="0" normalizeH="0" baseline="0" noProof="0" dirty="0" err="1">
                <a:ln>
                  <a:noFill/>
                </a:ln>
                <a:solidFill>
                  <a:srgbClr val="0080CA"/>
                </a:solidFill>
                <a:effectLst/>
                <a:uLnTx/>
                <a:uFillTx/>
                <a:latin typeface="Arial"/>
                <a:ea typeface="+mn-ea"/>
                <a:cs typeface="+mn-cs"/>
              </a:rPr>
              <a:t>SMRs</a:t>
            </a:r>
            <a:endParaRPr kumimoji="0" lang="en-GB" sz="1400" b="1" i="0" u="none" strike="noStrike" kern="1200" cap="none" spc="0" normalizeH="0" baseline="0" noProof="0" dirty="0">
              <a:ln>
                <a:noFill/>
              </a:ln>
              <a:solidFill>
                <a:srgbClr val="0080CA"/>
              </a:solidFill>
              <a:effectLst/>
              <a:uLnTx/>
              <a:uFillTx/>
              <a:latin typeface="Arial"/>
              <a:ea typeface="+mn-ea"/>
              <a:cs typeface="+mn-cs"/>
            </a:endParaRPr>
          </a:p>
          <a:p>
            <a:pPr marL="357188" marR="0" lvl="0" indent="-357188"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0080CA"/>
                </a:solidFill>
                <a:effectLst/>
                <a:uLnTx/>
                <a:uFillTx/>
                <a:latin typeface="Arial"/>
                <a:ea typeface="+mn-ea"/>
                <a:cs typeface="+mn-cs"/>
              </a:rPr>
              <a:t>Collaborate with STEM futures programme to enable (N) secondment opportunities in each employer</a:t>
            </a:r>
          </a:p>
          <a:p>
            <a:pPr marL="357188" marR="0" lvl="0" indent="-357188"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0080CA"/>
                </a:solidFill>
                <a:effectLst/>
                <a:uLnTx/>
                <a:uFillTx/>
                <a:latin typeface="Arial"/>
                <a:ea typeface="+mn-ea"/>
                <a:cs typeface="+mn-cs"/>
              </a:rPr>
              <a:t>Collaborative campaigns to support short and medium term gaps</a:t>
            </a:r>
          </a:p>
          <a:p>
            <a:pPr marL="357188" marR="0" lvl="0" indent="-357188"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1" i="0" u="none" strike="noStrike" kern="1200" cap="none" spc="0" normalizeH="0" baseline="0" noProof="0" dirty="0">
              <a:ln>
                <a:noFill/>
              </a:ln>
              <a:solidFill>
                <a:srgbClr val="0080CA"/>
              </a:solidFill>
              <a:effectLst/>
              <a:uLnTx/>
              <a:uFillTx/>
              <a:latin typeface="Arial"/>
              <a:ea typeface="+mn-ea"/>
              <a:cs typeface="+mn-cs"/>
            </a:endParaRPr>
          </a:p>
          <a:p>
            <a:pPr marL="357188" marR="0" lvl="0" indent="-357188"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1" i="0" u="none" strike="noStrike" kern="1200" cap="none" spc="0" normalizeH="0" baseline="0" noProof="0" dirty="0">
              <a:ln>
                <a:noFill/>
              </a:ln>
              <a:solidFill>
                <a:srgbClr val="0080CA"/>
              </a:solidFill>
              <a:effectLst/>
              <a:uLnTx/>
              <a:uFillTx/>
              <a:latin typeface="Arial"/>
              <a:ea typeface="+mn-ea"/>
              <a:cs typeface="+mn-cs"/>
            </a:endParaRPr>
          </a:p>
        </p:txBody>
      </p:sp>
      <p:sp>
        <p:nvSpPr>
          <p:cNvPr id="59" name="Title 1">
            <a:extLst>
              <a:ext uri="{FF2B5EF4-FFF2-40B4-BE49-F238E27FC236}">
                <a16:creationId xmlns:a16="http://schemas.microsoft.com/office/drawing/2014/main" id="{7687F8BE-B5A5-5998-621F-66B45EE9347B}"/>
              </a:ext>
            </a:extLst>
          </p:cNvPr>
          <p:cNvSpPr txBox="1">
            <a:spLocks/>
          </p:cNvSpPr>
          <p:nvPr/>
        </p:nvSpPr>
        <p:spPr>
          <a:xfrm>
            <a:off x="407988" y="306477"/>
            <a:ext cx="10891887" cy="538510"/>
          </a:xfrm>
          <a:prstGeom prst="rect">
            <a:avLst/>
          </a:prstGeom>
        </p:spPr>
        <p:txBody>
          <a:bodyPr vert="horz" lIns="0" tIns="45720" rIns="91440" bIns="45720" rtlCol="0" anchor="t">
            <a:noAutofit/>
          </a:bodyPr>
          <a:lstStyle>
            <a:lvl1pPr marL="0" algn="l" defTabSz="914400" rtl="0" eaLnBrk="1" fontAlgn="base" latinLnBrk="0" hangingPunct="1">
              <a:lnSpc>
                <a:spcPct val="90000"/>
              </a:lnSpc>
              <a:spcBef>
                <a:spcPct val="0"/>
              </a:spcBef>
              <a:spcAft>
                <a:spcPct val="0"/>
              </a:spcAft>
              <a:defRPr lang="en-GB" sz="3200" b="1" kern="1200" dirty="0">
                <a:solidFill>
                  <a:schemeClr val="accent1"/>
                </a:solidFill>
                <a:latin typeface="+mj-lt"/>
                <a:ea typeface="+mj-ea"/>
                <a:cs typeface="+mj-cs"/>
              </a:defRPr>
            </a:lvl1pPr>
            <a:lvl2pPr algn="l" rtl="0" eaLnBrk="1" fontAlgn="base" hangingPunct="1">
              <a:lnSpc>
                <a:spcPct val="90000"/>
              </a:lnSpc>
              <a:spcBef>
                <a:spcPct val="0"/>
              </a:spcBef>
              <a:spcAft>
                <a:spcPct val="0"/>
              </a:spcAft>
              <a:defRPr sz="5867">
                <a:solidFill>
                  <a:schemeClr val="tx1"/>
                </a:solidFill>
                <a:latin typeface="Arial" charset="0"/>
              </a:defRPr>
            </a:lvl2pPr>
            <a:lvl3pPr algn="l" rtl="0" eaLnBrk="1" fontAlgn="base" hangingPunct="1">
              <a:lnSpc>
                <a:spcPct val="90000"/>
              </a:lnSpc>
              <a:spcBef>
                <a:spcPct val="0"/>
              </a:spcBef>
              <a:spcAft>
                <a:spcPct val="0"/>
              </a:spcAft>
              <a:defRPr sz="5867">
                <a:solidFill>
                  <a:schemeClr val="tx1"/>
                </a:solidFill>
                <a:latin typeface="Arial" charset="0"/>
              </a:defRPr>
            </a:lvl3pPr>
            <a:lvl4pPr algn="l" rtl="0" eaLnBrk="1" fontAlgn="base" hangingPunct="1">
              <a:lnSpc>
                <a:spcPct val="90000"/>
              </a:lnSpc>
              <a:spcBef>
                <a:spcPct val="0"/>
              </a:spcBef>
              <a:spcAft>
                <a:spcPct val="0"/>
              </a:spcAft>
              <a:defRPr sz="5867">
                <a:solidFill>
                  <a:schemeClr val="tx1"/>
                </a:solidFill>
                <a:latin typeface="Arial" charset="0"/>
              </a:defRPr>
            </a:lvl4pPr>
            <a:lvl5pPr algn="l" rtl="0" eaLnBrk="1" fontAlgn="base" hangingPunct="1">
              <a:lnSpc>
                <a:spcPct val="90000"/>
              </a:lnSpc>
              <a:spcBef>
                <a:spcPct val="0"/>
              </a:spcBef>
              <a:spcAft>
                <a:spcPct val="0"/>
              </a:spcAft>
              <a:defRPr sz="5867">
                <a:solidFill>
                  <a:schemeClr val="tx1"/>
                </a:solidFill>
                <a:latin typeface="Arial" charset="0"/>
              </a:defRPr>
            </a:lvl5pPr>
            <a:lvl6pPr marL="609570" algn="l" rtl="0" eaLnBrk="1" fontAlgn="base" hangingPunct="1">
              <a:lnSpc>
                <a:spcPct val="90000"/>
              </a:lnSpc>
              <a:spcBef>
                <a:spcPct val="0"/>
              </a:spcBef>
              <a:spcAft>
                <a:spcPct val="0"/>
              </a:spcAft>
              <a:defRPr sz="5867">
                <a:solidFill>
                  <a:schemeClr val="tx1"/>
                </a:solidFill>
                <a:latin typeface="Arial" charset="0"/>
              </a:defRPr>
            </a:lvl6pPr>
            <a:lvl7pPr marL="1219140" algn="l" rtl="0" eaLnBrk="1" fontAlgn="base" hangingPunct="1">
              <a:lnSpc>
                <a:spcPct val="90000"/>
              </a:lnSpc>
              <a:spcBef>
                <a:spcPct val="0"/>
              </a:spcBef>
              <a:spcAft>
                <a:spcPct val="0"/>
              </a:spcAft>
              <a:defRPr sz="5867">
                <a:solidFill>
                  <a:schemeClr val="tx1"/>
                </a:solidFill>
                <a:latin typeface="Arial" charset="0"/>
              </a:defRPr>
            </a:lvl7pPr>
            <a:lvl8pPr marL="1828709" algn="l" rtl="0" eaLnBrk="1" fontAlgn="base" hangingPunct="1">
              <a:lnSpc>
                <a:spcPct val="90000"/>
              </a:lnSpc>
              <a:spcBef>
                <a:spcPct val="0"/>
              </a:spcBef>
              <a:spcAft>
                <a:spcPct val="0"/>
              </a:spcAft>
              <a:defRPr sz="5867">
                <a:solidFill>
                  <a:schemeClr val="tx1"/>
                </a:solidFill>
                <a:latin typeface="Arial" charset="0"/>
              </a:defRPr>
            </a:lvl8pPr>
            <a:lvl9pPr marL="2438278" algn="l" rtl="0" eaLnBrk="1" fontAlgn="base" hangingPunct="1">
              <a:lnSpc>
                <a:spcPct val="90000"/>
              </a:lnSpc>
              <a:spcBef>
                <a:spcPct val="0"/>
              </a:spcBef>
              <a:spcAft>
                <a:spcPct val="0"/>
              </a:spcAft>
              <a:defRPr sz="5867">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C499C"/>
                </a:solidFill>
                <a:effectLst/>
                <a:uLnTx/>
                <a:uFillTx/>
                <a:latin typeface="Arial"/>
                <a:ea typeface="+mj-ea"/>
                <a:cs typeface="+mj-cs"/>
              </a:rPr>
              <a:t>SWH Goals &amp; Objectives 2025-26 (draft)</a:t>
            </a:r>
          </a:p>
        </p:txBody>
      </p:sp>
      <p:sp>
        <p:nvSpPr>
          <p:cNvPr id="60" name="Text Placeholder 12">
            <a:extLst>
              <a:ext uri="{FF2B5EF4-FFF2-40B4-BE49-F238E27FC236}">
                <a16:creationId xmlns:a16="http://schemas.microsoft.com/office/drawing/2014/main" id="{4DC58418-5936-F121-7D2A-8F4232119CAE}"/>
              </a:ext>
            </a:extLst>
          </p:cNvPr>
          <p:cNvSpPr txBox="1">
            <a:spLocks/>
          </p:cNvSpPr>
          <p:nvPr/>
        </p:nvSpPr>
        <p:spPr>
          <a:xfrm>
            <a:off x="6749406" y="842646"/>
            <a:ext cx="4294779" cy="338554"/>
          </a:xfrm>
          <a:prstGeom prst="rect">
            <a:avLst/>
          </a:prstGeom>
          <a:solidFill>
            <a:srgbClr val="0C499C"/>
          </a:solidFill>
          <a:ln w="38100">
            <a:solidFill>
              <a:srgbClr val="0C499C"/>
            </a:solidFill>
          </a:ln>
        </p:spPr>
        <p:txBody>
          <a:bodyPr vert="horz" wrap="square" lIns="90000" tIns="45720" rIns="90000" bIns="45720" rtlCol="0" anchor="t" anchorCtr="1">
            <a:spAutoFit/>
          </a:bodyPr>
          <a:lstStyle>
            <a:lvl1pPr marL="0" indent="0" algn="ctr" rtl="0" eaLnBrk="1" fontAlgn="base" hangingPunct="1">
              <a:lnSpc>
                <a:spcPct val="100000"/>
              </a:lnSpc>
              <a:spcBef>
                <a:spcPts val="0"/>
              </a:spcBef>
              <a:spcAft>
                <a:spcPts val="1200"/>
              </a:spcAft>
              <a:buFont typeface="Arial" charset="0"/>
              <a:buNone/>
              <a:defRPr lang="en-US" sz="1800" b="1" kern="1200" smtClean="0">
                <a:solidFill>
                  <a:schemeClr val="accent1"/>
                </a:solidFill>
                <a:latin typeface="+mn-lt"/>
                <a:ea typeface="+mn-ea"/>
                <a:cs typeface="+mn-cs"/>
              </a:defRPr>
            </a:lvl1pPr>
            <a:lvl2pPr marL="114300" indent="0" algn="l" rtl="0" eaLnBrk="1" fontAlgn="base" hangingPunct="1">
              <a:lnSpc>
                <a:spcPct val="100000"/>
              </a:lnSpc>
              <a:spcBef>
                <a:spcPts val="0"/>
              </a:spcBef>
              <a:spcAft>
                <a:spcPts val="600"/>
              </a:spcAft>
              <a:buFont typeface="Arial" panose="020B0604020202020204" pitchFamily="34" charset="0"/>
              <a:buNone/>
              <a:defRPr lang="en-US" sz="1800" kern="1200" smtClean="0">
                <a:solidFill>
                  <a:schemeClr val="accent2"/>
                </a:solidFill>
                <a:latin typeface="+mn-lt"/>
                <a:ea typeface="+mn-ea"/>
                <a:cs typeface="+mn-cs"/>
              </a:defRPr>
            </a:lvl2pPr>
            <a:lvl3pPr marL="649287" indent="0" algn="l" rtl="0" eaLnBrk="1" fontAlgn="base" hangingPunct="1">
              <a:lnSpc>
                <a:spcPct val="100000"/>
              </a:lnSpc>
              <a:spcBef>
                <a:spcPts val="0"/>
              </a:spcBef>
              <a:spcAft>
                <a:spcPts val="600"/>
              </a:spcAft>
              <a:buFont typeface="Arial" panose="020B0604020202020204" pitchFamily="34" charset="0"/>
              <a:buNone/>
              <a:defRPr kumimoji="0" lang="en-US" sz="1800" b="0" i="0" u="none" strike="noStrike" kern="1200" cap="none" spc="0" normalizeH="0" baseline="0" smtClean="0">
                <a:ln>
                  <a:noFill/>
                </a:ln>
                <a:solidFill>
                  <a:schemeClr val="accent2"/>
                </a:solidFill>
                <a:effectLst/>
                <a:uLnTx/>
                <a:uFillTx/>
                <a:latin typeface="+mn-lt"/>
                <a:ea typeface="+mn-ea"/>
                <a:cs typeface="+mn-cs"/>
              </a:defRPr>
            </a:lvl3pPr>
            <a:lvl4pPr marL="1106487" indent="0" algn="l" rtl="0" eaLnBrk="1" fontAlgn="base" hangingPunct="1">
              <a:lnSpc>
                <a:spcPct val="100000"/>
              </a:lnSpc>
              <a:spcBef>
                <a:spcPts val="0"/>
              </a:spcBef>
              <a:spcAft>
                <a:spcPts val="600"/>
              </a:spcAft>
              <a:buFont typeface="Arial" panose="020B0604020202020204" pitchFamily="34" charset="0"/>
              <a:buNone/>
              <a:defRPr lang="en-US" sz="1800" kern="1200" smtClean="0">
                <a:solidFill>
                  <a:schemeClr val="accent2"/>
                </a:solidFill>
                <a:latin typeface="+mn-lt"/>
                <a:ea typeface="+mn-ea"/>
                <a:cs typeface="+mn-cs"/>
              </a:defRPr>
            </a:lvl4pPr>
            <a:lvl5pPr marL="1563687" indent="0" algn="l" rtl="0" eaLnBrk="1" fontAlgn="base" hangingPunct="1">
              <a:lnSpc>
                <a:spcPct val="100000"/>
              </a:lnSpc>
              <a:spcBef>
                <a:spcPts val="0"/>
              </a:spcBef>
              <a:spcAft>
                <a:spcPts val="600"/>
              </a:spcAft>
              <a:buFont typeface="Arial" panose="020B0604020202020204" pitchFamily="34" charset="0"/>
              <a:buNone/>
              <a:defRPr lang="en-GB" sz="1800" kern="1200">
                <a:solidFill>
                  <a:schemeClr val="accent2"/>
                </a:solidFill>
                <a:latin typeface="+mn-lt"/>
                <a:ea typeface="+mn-ea"/>
                <a:cs typeface="+mn-cs"/>
              </a:defRPr>
            </a:lvl5pPr>
            <a:lvl6pPr marL="617538" indent="-255588" algn="l" defTabSz="121914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 typeface="Arial" charset="0"/>
              <a:buNone/>
              <a:tabLst/>
              <a:defRPr/>
            </a:pPr>
            <a:r>
              <a:rPr kumimoji="0" lang="en-GB" sz="1600" b="1" i="0" u="none" strike="noStrike" kern="1200" cap="none" spc="0" normalizeH="0" baseline="0" noProof="0" dirty="0">
                <a:ln>
                  <a:noFill/>
                </a:ln>
                <a:solidFill>
                  <a:sysClr val="window" lastClr="FFFFFF"/>
                </a:solidFill>
                <a:effectLst/>
                <a:uLnTx/>
                <a:uFillTx/>
                <a:latin typeface="Arial"/>
                <a:ea typeface="+mn-ea"/>
                <a:cs typeface="+mn-cs"/>
              </a:rPr>
              <a:t>Curriculum delivery</a:t>
            </a:r>
          </a:p>
        </p:txBody>
      </p:sp>
      <p:sp>
        <p:nvSpPr>
          <p:cNvPr id="61" name="Text Placeholder 13">
            <a:extLst>
              <a:ext uri="{FF2B5EF4-FFF2-40B4-BE49-F238E27FC236}">
                <a16:creationId xmlns:a16="http://schemas.microsoft.com/office/drawing/2014/main" id="{7AD19CEE-71BF-636F-7FD6-FF42A88010DF}"/>
              </a:ext>
            </a:extLst>
          </p:cNvPr>
          <p:cNvSpPr txBox="1">
            <a:spLocks/>
          </p:cNvSpPr>
          <p:nvPr/>
        </p:nvSpPr>
        <p:spPr>
          <a:xfrm>
            <a:off x="553513" y="3419742"/>
            <a:ext cx="3641725" cy="338554"/>
          </a:xfrm>
          <a:prstGeom prst="rect">
            <a:avLst/>
          </a:prstGeom>
          <a:solidFill>
            <a:srgbClr val="0080CA"/>
          </a:solidFill>
          <a:ln w="38100">
            <a:solidFill>
              <a:srgbClr val="0080CA"/>
            </a:solidFill>
          </a:ln>
        </p:spPr>
        <p:txBody>
          <a:bodyPr vert="horz" wrap="square" lIns="90000" tIns="45720" rIns="90000" bIns="45720" rtlCol="0" anchor="t" anchorCtr="1">
            <a:spAutoFit/>
          </a:bodyPr>
          <a:lstStyle>
            <a:lvl1pPr marL="0" indent="0" algn="ctr" rtl="0" eaLnBrk="1" fontAlgn="base" hangingPunct="1">
              <a:lnSpc>
                <a:spcPct val="100000"/>
              </a:lnSpc>
              <a:spcBef>
                <a:spcPts val="0"/>
              </a:spcBef>
              <a:spcAft>
                <a:spcPts val="1200"/>
              </a:spcAft>
              <a:buFont typeface="Arial" charset="0"/>
              <a:buNone/>
              <a:defRPr lang="en-US" sz="1800" b="1" kern="1200" smtClean="0">
                <a:solidFill>
                  <a:schemeClr val="accent1"/>
                </a:solidFill>
                <a:latin typeface="+mn-lt"/>
                <a:ea typeface="+mn-ea"/>
                <a:cs typeface="+mn-cs"/>
              </a:defRPr>
            </a:lvl1pPr>
            <a:lvl2pPr marL="114300" indent="0" algn="l" rtl="0" eaLnBrk="1" fontAlgn="base" hangingPunct="1">
              <a:lnSpc>
                <a:spcPct val="100000"/>
              </a:lnSpc>
              <a:spcBef>
                <a:spcPts val="0"/>
              </a:spcBef>
              <a:spcAft>
                <a:spcPts val="600"/>
              </a:spcAft>
              <a:buFont typeface="Arial" panose="020B0604020202020204" pitchFamily="34" charset="0"/>
              <a:buNone/>
              <a:defRPr lang="en-US" sz="1800" kern="1200" smtClean="0">
                <a:solidFill>
                  <a:schemeClr val="accent2"/>
                </a:solidFill>
                <a:latin typeface="+mn-lt"/>
                <a:ea typeface="+mn-ea"/>
                <a:cs typeface="+mn-cs"/>
              </a:defRPr>
            </a:lvl2pPr>
            <a:lvl3pPr marL="649287" indent="0" algn="l" rtl="0" eaLnBrk="1" fontAlgn="base" hangingPunct="1">
              <a:lnSpc>
                <a:spcPct val="100000"/>
              </a:lnSpc>
              <a:spcBef>
                <a:spcPts val="0"/>
              </a:spcBef>
              <a:spcAft>
                <a:spcPts val="600"/>
              </a:spcAft>
              <a:buFont typeface="Arial" panose="020B0604020202020204" pitchFamily="34" charset="0"/>
              <a:buNone/>
              <a:defRPr kumimoji="0" lang="en-US" sz="1800" b="0" i="0" u="none" strike="noStrike" kern="1200" cap="none" spc="0" normalizeH="0" baseline="0" smtClean="0">
                <a:ln>
                  <a:noFill/>
                </a:ln>
                <a:solidFill>
                  <a:schemeClr val="accent2"/>
                </a:solidFill>
                <a:effectLst/>
                <a:uLnTx/>
                <a:uFillTx/>
                <a:latin typeface="+mn-lt"/>
                <a:ea typeface="+mn-ea"/>
                <a:cs typeface="+mn-cs"/>
              </a:defRPr>
            </a:lvl3pPr>
            <a:lvl4pPr marL="1106487" indent="0" algn="l" rtl="0" eaLnBrk="1" fontAlgn="base" hangingPunct="1">
              <a:lnSpc>
                <a:spcPct val="100000"/>
              </a:lnSpc>
              <a:spcBef>
                <a:spcPts val="0"/>
              </a:spcBef>
              <a:spcAft>
                <a:spcPts val="600"/>
              </a:spcAft>
              <a:buFont typeface="Arial" panose="020B0604020202020204" pitchFamily="34" charset="0"/>
              <a:buNone/>
              <a:defRPr lang="en-US" sz="1800" kern="1200" smtClean="0">
                <a:solidFill>
                  <a:schemeClr val="accent2"/>
                </a:solidFill>
                <a:latin typeface="+mn-lt"/>
                <a:ea typeface="+mn-ea"/>
                <a:cs typeface="+mn-cs"/>
              </a:defRPr>
            </a:lvl4pPr>
            <a:lvl5pPr marL="1563687" indent="0" algn="l" rtl="0" eaLnBrk="1" fontAlgn="base" hangingPunct="1">
              <a:lnSpc>
                <a:spcPct val="100000"/>
              </a:lnSpc>
              <a:spcBef>
                <a:spcPts val="0"/>
              </a:spcBef>
              <a:spcAft>
                <a:spcPts val="600"/>
              </a:spcAft>
              <a:buFont typeface="Arial" panose="020B0604020202020204" pitchFamily="34" charset="0"/>
              <a:buNone/>
              <a:defRPr lang="en-GB" sz="1800" kern="1200">
                <a:solidFill>
                  <a:schemeClr val="accent2"/>
                </a:solidFill>
                <a:latin typeface="+mn-lt"/>
                <a:ea typeface="+mn-ea"/>
                <a:cs typeface="+mn-cs"/>
              </a:defRPr>
            </a:lvl5pPr>
            <a:lvl6pPr marL="617538" indent="-255588" algn="l" defTabSz="121914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1200"/>
              </a:spcAft>
              <a:buClrTx/>
              <a:buSzTx/>
              <a:buFont typeface="Arial" charset="0"/>
              <a:buNone/>
              <a:tabLst/>
              <a:defRPr/>
            </a:pPr>
            <a:r>
              <a:rPr kumimoji="0" lang="en-GB" sz="1600" b="1" i="0" u="none" strike="noStrike" kern="1200" cap="none" spc="0" normalizeH="0" baseline="0" noProof="0" dirty="0">
                <a:ln>
                  <a:noFill/>
                </a:ln>
                <a:solidFill>
                  <a:sysClr val="window" lastClr="FFFFFF"/>
                </a:solidFill>
                <a:effectLst/>
                <a:uLnTx/>
                <a:uFillTx/>
                <a:latin typeface="Arial"/>
                <a:ea typeface="+mn-ea"/>
                <a:cs typeface="+mn-cs"/>
              </a:rPr>
              <a:t>Strategic workforce planning</a:t>
            </a:r>
          </a:p>
        </p:txBody>
      </p:sp>
      <p:sp>
        <p:nvSpPr>
          <p:cNvPr id="62" name="TextBox 61">
            <a:extLst>
              <a:ext uri="{FF2B5EF4-FFF2-40B4-BE49-F238E27FC236}">
                <a16:creationId xmlns:a16="http://schemas.microsoft.com/office/drawing/2014/main" id="{6B7B151D-240C-5F7D-0237-AC1F06F92920}"/>
              </a:ext>
            </a:extLst>
          </p:cNvPr>
          <p:cNvSpPr txBox="1"/>
          <p:nvPr/>
        </p:nvSpPr>
        <p:spPr>
          <a:xfrm rot="16200000">
            <a:off x="-875977" y="4448336"/>
            <a:ext cx="2919044" cy="914400"/>
          </a:xfrm>
          <a:prstGeom prst="rect">
            <a:avLst/>
          </a:prstGeom>
        </p:spPr>
        <p:txBody>
          <a:bodyPr vert="horz" wrap="none" lIns="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80CA"/>
                </a:solidFill>
                <a:effectLst/>
                <a:uLnTx/>
                <a:uFillTx/>
                <a:latin typeface="Arial"/>
                <a:ea typeface="+mn-ea"/>
                <a:cs typeface="+mn-cs"/>
              </a:rPr>
              <a:t>Collaborate</a:t>
            </a:r>
          </a:p>
        </p:txBody>
      </p:sp>
      <p:sp>
        <p:nvSpPr>
          <p:cNvPr id="63" name="TextBox 62">
            <a:extLst>
              <a:ext uri="{FF2B5EF4-FFF2-40B4-BE49-F238E27FC236}">
                <a16:creationId xmlns:a16="http://schemas.microsoft.com/office/drawing/2014/main" id="{8FAE0875-1270-C537-34E9-2A8873E24B04}"/>
              </a:ext>
            </a:extLst>
          </p:cNvPr>
          <p:cNvSpPr txBox="1"/>
          <p:nvPr/>
        </p:nvSpPr>
        <p:spPr>
          <a:xfrm rot="16200000">
            <a:off x="-509956" y="1501756"/>
            <a:ext cx="2161688" cy="914400"/>
          </a:xfrm>
          <a:prstGeom prst="rect">
            <a:avLst/>
          </a:prstGeom>
        </p:spPr>
        <p:txBody>
          <a:bodyPr vert="horz" wrap="none" lIns="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3FAE29"/>
                </a:solidFill>
                <a:effectLst/>
                <a:uLnTx/>
                <a:uFillTx/>
                <a:latin typeface="Arial"/>
                <a:ea typeface="+mn-ea"/>
                <a:cs typeface="+mn-cs"/>
              </a:rPr>
              <a:t>Deepen</a:t>
            </a:r>
          </a:p>
        </p:txBody>
      </p:sp>
      <p:sp>
        <p:nvSpPr>
          <p:cNvPr id="64" name="TextBox 63">
            <a:extLst>
              <a:ext uri="{FF2B5EF4-FFF2-40B4-BE49-F238E27FC236}">
                <a16:creationId xmlns:a16="http://schemas.microsoft.com/office/drawing/2014/main" id="{972E1079-A0B3-D66E-211E-0466F54771E4}"/>
              </a:ext>
            </a:extLst>
          </p:cNvPr>
          <p:cNvSpPr txBox="1"/>
          <p:nvPr/>
        </p:nvSpPr>
        <p:spPr>
          <a:xfrm rot="16200000">
            <a:off x="6237935" y="1857122"/>
            <a:ext cx="914400" cy="914400"/>
          </a:xfrm>
          <a:prstGeom prst="rect">
            <a:avLst/>
          </a:prstGeom>
        </p:spPr>
        <p:txBody>
          <a:bodyPr vert="horz" wrap="none" lIns="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C499C"/>
                </a:solidFill>
                <a:effectLst/>
                <a:uLnTx/>
                <a:uFillTx/>
                <a:latin typeface="Arial"/>
                <a:ea typeface="+mn-ea"/>
                <a:cs typeface="+mn-cs"/>
              </a:rPr>
              <a:t>Framework</a:t>
            </a:r>
          </a:p>
        </p:txBody>
      </p:sp>
      <p:sp>
        <p:nvSpPr>
          <p:cNvPr id="65" name="Text Placeholder 10">
            <a:extLst>
              <a:ext uri="{FF2B5EF4-FFF2-40B4-BE49-F238E27FC236}">
                <a16:creationId xmlns:a16="http://schemas.microsoft.com/office/drawing/2014/main" id="{F5387E48-87BB-5767-3299-2384EA2EE523}"/>
              </a:ext>
            </a:extLst>
          </p:cNvPr>
          <p:cNvSpPr txBox="1">
            <a:spLocks/>
          </p:cNvSpPr>
          <p:nvPr/>
        </p:nvSpPr>
        <p:spPr>
          <a:xfrm>
            <a:off x="6749405" y="4251443"/>
            <a:ext cx="3935326" cy="1738924"/>
          </a:xfrm>
          <a:prstGeom prst="rect">
            <a:avLst/>
          </a:prstGeom>
        </p:spPr>
        <p:txBody>
          <a:bodyPr vert="horz" lIns="0" tIns="45720" rIns="91440" bIns="45720" rtlCol="0">
            <a:noAutofit/>
          </a:bodyPr>
          <a:lstStyle>
            <a:lvl1pPr marL="357188" indent="-357188" algn="l" rtl="0" eaLnBrk="1" fontAlgn="base" hangingPunct="1">
              <a:lnSpc>
                <a:spcPct val="100000"/>
              </a:lnSpc>
              <a:spcBef>
                <a:spcPts val="0"/>
              </a:spcBef>
              <a:spcAft>
                <a:spcPts val="1200"/>
              </a:spcAft>
              <a:buFont typeface="Arial" charset="0"/>
              <a:buChar char="•"/>
              <a:defRPr lang="en-US" sz="1400" kern="1200">
                <a:solidFill>
                  <a:schemeClr val="tx1"/>
                </a:solidFill>
                <a:latin typeface="+mn-lt"/>
                <a:ea typeface="+mn-ea"/>
                <a:cs typeface="+mn-cs"/>
              </a:defRPr>
            </a:lvl1pPr>
            <a:lvl2pPr marL="719138" indent="-342900" algn="l" rtl="0" eaLnBrk="1" fontAlgn="base" hangingPunct="1">
              <a:lnSpc>
                <a:spcPct val="100000"/>
              </a:lnSpc>
              <a:spcBef>
                <a:spcPts val="0"/>
              </a:spcBef>
              <a:spcAft>
                <a:spcPts val="600"/>
              </a:spcAft>
              <a:buFont typeface="Arial" panose="020B0604020202020204" pitchFamily="34" charset="0"/>
              <a:buChar char="–"/>
              <a:defRPr lang="en-US" sz="1200" kern="1200">
                <a:solidFill>
                  <a:schemeClr val="tx1"/>
                </a:solidFill>
                <a:latin typeface="+mn-lt"/>
                <a:ea typeface="+mn-ea"/>
                <a:cs typeface="+mn-cs"/>
              </a:defRPr>
            </a:lvl2pPr>
            <a:lvl3pPr marL="895350" indent="-265113" algn="l" rtl="0" eaLnBrk="1" fontAlgn="base" hangingPunct="1">
              <a:lnSpc>
                <a:spcPct val="100000"/>
              </a:lnSpc>
              <a:spcBef>
                <a:spcPts val="0"/>
              </a:spcBef>
              <a:spcAft>
                <a:spcPts val="600"/>
              </a:spcAft>
              <a:buFont typeface="Arial" panose="020B0604020202020204" pitchFamily="34" charset="0"/>
              <a:buChar char="–"/>
              <a:defRPr kumimoji="0" lang="en-US" sz="1200" b="0" i="0" u="none" strike="noStrike" kern="1200" cap="none" spc="0" normalizeH="0" baseline="0">
                <a:ln>
                  <a:noFill/>
                </a:ln>
                <a:solidFill>
                  <a:schemeClr val="tx1"/>
                </a:solidFill>
                <a:effectLst/>
                <a:uLnTx/>
                <a:uFillTx/>
                <a:latin typeface="+mn-lt"/>
                <a:ea typeface="+mn-ea"/>
                <a:cs typeface="+mn-cs"/>
              </a:defRPr>
            </a:lvl3pPr>
            <a:lvl4pPr marL="1166813" indent="-265113" algn="l" rtl="0" eaLnBrk="1" fontAlgn="base" hangingPunct="1">
              <a:lnSpc>
                <a:spcPct val="100000"/>
              </a:lnSpc>
              <a:spcBef>
                <a:spcPts val="0"/>
              </a:spcBef>
              <a:spcAft>
                <a:spcPts val="600"/>
              </a:spcAft>
              <a:buFont typeface="Arial" panose="020B0604020202020204" pitchFamily="34" charset="0"/>
              <a:buChar char="–"/>
              <a:defRPr lang="en-US" sz="1200" kern="1200">
                <a:solidFill>
                  <a:schemeClr val="tx1"/>
                </a:solidFill>
                <a:latin typeface="+mn-lt"/>
                <a:ea typeface="+mn-ea"/>
                <a:cs typeface="+mn-cs"/>
              </a:defRPr>
            </a:lvl4pPr>
            <a:lvl5pPr marL="1433513" indent="-265113" algn="l" rtl="0" eaLnBrk="1" fontAlgn="base" hangingPunct="1">
              <a:lnSpc>
                <a:spcPct val="100000"/>
              </a:lnSpc>
              <a:spcBef>
                <a:spcPts val="0"/>
              </a:spcBef>
              <a:spcAft>
                <a:spcPts val="600"/>
              </a:spcAft>
              <a:buFont typeface="Arial" panose="020B0604020202020204" pitchFamily="34" charset="0"/>
              <a:buChar char="–"/>
              <a:defRPr lang="en-GB" sz="1200" kern="1200" dirty="0">
                <a:solidFill>
                  <a:schemeClr val="tx1"/>
                </a:solidFill>
                <a:latin typeface="+mn-lt"/>
                <a:ea typeface="+mn-ea"/>
                <a:cs typeface="+mn-cs"/>
              </a:defRPr>
            </a:lvl5pPr>
            <a:lvl6pPr marL="617538" indent="-255588" algn="l" defTabSz="121914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57188" marR="0" lvl="0" indent="-357188"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E71F85"/>
                </a:solidFill>
                <a:effectLst/>
                <a:uLnTx/>
                <a:uFillTx/>
                <a:latin typeface="Arial"/>
                <a:ea typeface="+mn-ea"/>
                <a:cs typeface="+mn-cs"/>
              </a:rPr>
              <a:t>Nuclear STEM outreach delivered linked to each employer</a:t>
            </a:r>
          </a:p>
          <a:p>
            <a:pPr marL="357188" marR="0" lvl="0" indent="-357188"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E71F85"/>
                </a:solidFill>
                <a:effectLst/>
                <a:uLnTx/>
                <a:uFillTx/>
                <a:latin typeface="Arial"/>
                <a:ea typeface="+mn-ea"/>
                <a:cs typeface="+mn-cs"/>
              </a:rPr>
              <a:t>DWP collaboration – connect all employing organisations to DWP, place (N) entry level applicants</a:t>
            </a:r>
          </a:p>
          <a:p>
            <a:pPr marL="357188" marR="0" lvl="0" indent="-357188"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E71F85"/>
                </a:solidFill>
                <a:effectLst/>
                <a:uLnTx/>
                <a:uFillTx/>
                <a:latin typeface="Arial"/>
                <a:ea typeface="+mn-ea"/>
                <a:cs typeface="Arial" panose="020B0604020202020204" pitchFamily="34" charset="0"/>
              </a:rPr>
              <a:t>Sponsorship and bursaries- Identify demand in employing organisations</a:t>
            </a:r>
          </a:p>
          <a:p>
            <a:pPr marL="357188" marR="0" lvl="0" indent="-357188"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1" i="0" u="none" strike="noStrike" kern="1200" cap="none" spc="0" normalizeH="0" baseline="0" noProof="0" dirty="0">
                <a:ln>
                  <a:noFill/>
                </a:ln>
                <a:solidFill>
                  <a:srgbClr val="E71F85"/>
                </a:solidFill>
                <a:effectLst/>
                <a:uLnTx/>
                <a:uFillTx/>
                <a:latin typeface="Arial"/>
                <a:ea typeface="+mn-ea"/>
                <a:cs typeface="Arial" panose="020B0604020202020204" pitchFamily="34" charset="0"/>
              </a:rPr>
              <a:t>Remote careers fair</a:t>
            </a:r>
          </a:p>
          <a:p>
            <a:pPr marL="357188" marR="0" lvl="0" indent="-357188"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1" i="0" u="none" strike="noStrike" kern="1200" cap="none" spc="0" normalizeH="0" baseline="0" noProof="0" dirty="0">
              <a:ln>
                <a:noFill/>
              </a:ln>
              <a:solidFill>
                <a:srgbClr val="E71F85"/>
              </a:solidFill>
              <a:effectLst/>
              <a:uLnTx/>
              <a:uFillTx/>
              <a:latin typeface="Arial"/>
              <a:ea typeface="+mn-ea"/>
              <a:cs typeface="Arial" panose="020B0604020202020204" pitchFamily="34" charset="0"/>
            </a:endParaRPr>
          </a:p>
          <a:p>
            <a:pPr marL="357188" marR="0" lvl="0" indent="-357188"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1" i="0" u="none" strike="noStrike" kern="1200" cap="none" spc="0" normalizeH="0" baseline="0" noProof="0" dirty="0">
              <a:ln>
                <a:noFill/>
              </a:ln>
              <a:solidFill>
                <a:srgbClr val="E71F85"/>
              </a:solidFill>
              <a:effectLst/>
              <a:uLnTx/>
              <a:uFillTx/>
              <a:latin typeface="Arial"/>
              <a:ea typeface="+mn-ea"/>
              <a:cs typeface="Arial" panose="020B0604020202020204" pitchFamily="34" charset="0"/>
            </a:endParaRPr>
          </a:p>
          <a:p>
            <a:pPr marL="357188" marR="0" lvl="0" indent="-357188" algn="l" defTabSz="914400" rtl="0" eaLnBrk="1" fontAlgn="base"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1" i="0" u="none" strike="noStrike" kern="1200" cap="none" spc="0" normalizeH="0" baseline="0" noProof="0" dirty="0">
              <a:ln>
                <a:noFill/>
              </a:ln>
              <a:solidFill>
                <a:srgbClr val="E71F85"/>
              </a:solidFill>
              <a:effectLst/>
              <a:uLnTx/>
              <a:uFillTx/>
              <a:latin typeface="Arial"/>
              <a:ea typeface="+mn-ea"/>
              <a:cs typeface="+mn-cs"/>
            </a:endParaRPr>
          </a:p>
        </p:txBody>
      </p:sp>
      <p:sp>
        <p:nvSpPr>
          <p:cNvPr id="66" name="Text Placeholder 12">
            <a:extLst>
              <a:ext uri="{FF2B5EF4-FFF2-40B4-BE49-F238E27FC236}">
                <a16:creationId xmlns:a16="http://schemas.microsoft.com/office/drawing/2014/main" id="{A8E49999-6C23-7FEF-8AB5-5C2AFA7F266E}"/>
              </a:ext>
            </a:extLst>
          </p:cNvPr>
          <p:cNvSpPr txBox="1">
            <a:spLocks/>
          </p:cNvSpPr>
          <p:nvPr/>
        </p:nvSpPr>
        <p:spPr>
          <a:xfrm>
            <a:off x="6739375" y="3446014"/>
            <a:ext cx="4294779" cy="338554"/>
          </a:xfrm>
          <a:prstGeom prst="rect">
            <a:avLst/>
          </a:prstGeom>
          <a:solidFill>
            <a:srgbClr val="E71F85"/>
          </a:solidFill>
          <a:ln w="38100">
            <a:solidFill>
              <a:srgbClr val="E71F85"/>
            </a:solidFill>
          </a:ln>
        </p:spPr>
        <p:txBody>
          <a:bodyPr vert="horz" wrap="square" lIns="90000" tIns="45720" rIns="90000" bIns="45720" rtlCol="0" anchor="t" anchorCtr="1">
            <a:spAutoFit/>
          </a:bodyPr>
          <a:lstStyle>
            <a:lvl1pPr marL="0" indent="0" algn="ctr" rtl="0" eaLnBrk="1" fontAlgn="base" hangingPunct="1">
              <a:lnSpc>
                <a:spcPct val="100000"/>
              </a:lnSpc>
              <a:spcBef>
                <a:spcPts val="0"/>
              </a:spcBef>
              <a:spcAft>
                <a:spcPts val="1200"/>
              </a:spcAft>
              <a:buFont typeface="Arial" charset="0"/>
              <a:buNone/>
              <a:defRPr lang="en-US" sz="1800" b="1" kern="1200" smtClean="0">
                <a:solidFill>
                  <a:schemeClr val="accent1"/>
                </a:solidFill>
                <a:latin typeface="+mn-lt"/>
                <a:ea typeface="+mn-ea"/>
                <a:cs typeface="+mn-cs"/>
              </a:defRPr>
            </a:lvl1pPr>
            <a:lvl2pPr marL="114300" indent="0" algn="l" rtl="0" eaLnBrk="1" fontAlgn="base" hangingPunct="1">
              <a:lnSpc>
                <a:spcPct val="100000"/>
              </a:lnSpc>
              <a:spcBef>
                <a:spcPts val="0"/>
              </a:spcBef>
              <a:spcAft>
                <a:spcPts val="600"/>
              </a:spcAft>
              <a:buFont typeface="Arial" panose="020B0604020202020204" pitchFamily="34" charset="0"/>
              <a:buNone/>
              <a:defRPr lang="en-US" sz="1800" kern="1200" smtClean="0">
                <a:solidFill>
                  <a:schemeClr val="accent2"/>
                </a:solidFill>
                <a:latin typeface="+mn-lt"/>
                <a:ea typeface="+mn-ea"/>
                <a:cs typeface="+mn-cs"/>
              </a:defRPr>
            </a:lvl2pPr>
            <a:lvl3pPr marL="649287" indent="0" algn="l" rtl="0" eaLnBrk="1" fontAlgn="base" hangingPunct="1">
              <a:lnSpc>
                <a:spcPct val="100000"/>
              </a:lnSpc>
              <a:spcBef>
                <a:spcPts val="0"/>
              </a:spcBef>
              <a:spcAft>
                <a:spcPts val="600"/>
              </a:spcAft>
              <a:buFont typeface="Arial" panose="020B0604020202020204" pitchFamily="34" charset="0"/>
              <a:buNone/>
              <a:defRPr kumimoji="0" lang="en-US" sz="1800" b="0" i="0" u="none" strike="noStrike" kern="1200" cap="none" spc="0" normalizeH="0" baseline="0" smtClean="0">
                <a:ln>
                  <a:noFill/>
                </a:ln>
                <a:solidFill>
                  <a:schemeClr val="accent2"/>
                </a:solidFill>
                <a:effectLst/>
                <a:uLnTx/>
                <a:uFillTx/>
                <a:latin typeface="+mn-lt"/>
                <a:ea typeface="+mn-ea"/>
                <a:cs typeface="+mn-cs"/>
              </a:defRPr>
            </a:lvl3pPr>
            <a:lvl4pPr marL="1106487" indent="0" algn="l" rtl="0" eaLnBrk="1" fontAlgn="base" hangingPunct="1">
              <a:lnSpc>
                <a:spcPct val="100000"/>
              </a:lnSpc>
              <a:spcBef>
                <a:spcPts val="0"/>
              </a:spcBef>
              <a:spcAft>
                <a:spcPts val="600"/>
              </a:spcAft>
              <a:buFont typeface="Arial" panose="020B0604020202020204" pitchFamily="34" charset="0"/>
              <a:buNone/>
              <a:defRPr lang="en-US" sz="1800" kern="1200" smtClean="0">
                <a:solidFill>
                  <a:schemeClr val="accent2"/>
                </a:solidFill>
                <a:latin typeface="+mn-lt"/>
                <a:ea typeface="+mn-ea"/>
                <a:cs typeface="+mn-cs"/>
              </a:defRPr>
            </a:lvl4pPr>
            <a:lvl5pPr marL="1563687" indent="0" algn="l" rtl="0" eaLnBrk="1" fontAlgn="base" hangingPunct="1">
              <a:lnSpc>
                <a:spcPct val="100000"/>
              </a:lnSpc>
              <a:spcBef>
                <a:spcPts val="0"/>
              </a:spcBef>
              <a:spcAft>
                <a:spcPts val="600"/>
              </a:spcAft>
              <a:buFont typeface="Arial" panose="020B0604020202020204" pitchFamily="34" charset="0"/>
              <a:buNone/>
              <a:defRPr lang="en-GB" sz="1800" kern="1200">
                <a:solidFill>
                  <a:schemeClr val="accent2"/>
                </a:solidFill>
                <a:latin typeface="+mn-lt"/>
                <a:ea typeface="+mn-ea"/>
                <a:cs typeface="+mn-cs"/>
              </a:defRPr>
            </a:lvl5pPr>
            <a:lvl6pPr marL="617538" indent="-255588" algn="l" defTabSz="121914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1200"/>
              </a:spcAft>
              <a:buClrTx/>
              <a:buSzTx/>
              <a:buFont typeface="Arial" charset="0"/>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Pipeline development</a:t>
            </a:r>
          </a:p>
        </p:txBody>
      </p:sp>
      <p:pic>
        <p:nvPicPr>
          <p:cNvPr id="67" name="Graphic 66" descr="Share outline">
            <a:extLst>
              <a:ext uri="{FF2B5EF4-FFF2-40B4-BE49-F238E27FC236}">
                <a16:creationId xmlns:a16="http://schemas.microsoft.com/office/drawing/2014/main" id="{BA16DD29-0DD0-02A1-6D90-3AD4F87E9D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35911" y="4692643"/>
            <a:ext cx="1514996" cy="1514996"/>
          </a:xfrm>
          <a:prstGeom prst="rect">
            <a:avLst/>
          </a:prstGeom>
        </p:spPr>
      </p:pic>
      <p:sp>
        <p:nvSpPr>
          <p:cNvPr id="68" name="Rectangle 67">
            <a:extLst>
              <a:ext uri="{FF2B5EF4-FFF2-40B4-BE49-F238E27FC236}">
                <a16:creationId xmlns:a16="http://schemas.microsoft.com/office/drawing/2014/main" id="{4800C4D4-56CD-7C5F-30F9-42090A71E2B9}"/>
              </a:ext>
            </a:extLst>
          </p:cNvPr>
          <p:cNvSpPr/>
          <p:nvPr/>
        </p:nvSpPr>
        <p:spPr>
          <a:xfrm>
            <a:off x="171450" y="853261"/>
            <a:ext cx="286530" cy="2261414"/>
          </a:xfrm>
          <a:prstGeom prst="rect">
            <a:avLst/>
          </a:prstGeom>
          <a:noFill/>
          <a:ln w="28575" cap="flat" cmpd="sng" algn="ctr">
            <a:solidFill>
              <a:srgbClr val="3FAE29"/>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E52CB178-C94B-20C0-93EC-846370D98623}"/>
              </a:ext>
            </a:extLst>
          </p:cNvPr>
          <p:cNvSpPr/>
          <p:nvPr/>
        </p:nvSpPr>
        <p:spPr>
          <a:xfrm>
            <a:off x="171450" y="3424104"/>
            <a:ext cx="286530" cy="3022152"/>
          </a:xfrm>
          <a:prstGeom prst="rect">
            <a:avLst/>
          </a:prstGeom>
          <a:noFill/>
          <a:ln w="28575" cap="flat" cmpd="sng" algn="ctr">
            <a:solidFill>
              <a:srgbClr val="0080C9"/>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C6F06991-5712-8C13-A121-10856B5E4D30}"/>
              </a:ext>
            </a:extLst>
          </p:cNvPr>
          <p:cNvSpPr/>
          <p:nvPr/>
        </p:nvSpPr>
        <p:spPr>
          <a:xfrm>
            <a:off x="6287525" y="839348"/>
            <a:ext cx="286530" cy="2261414"/>
          </a:xfrm>
          <a:prstGeom prst="rect">
            <a:avLst/>
          </a:prstGeom>
          <a:noFill/>
          <a:ln w="28575" cap="flat" cmpd="sng" algn="ctr">
            <a:solidFill>
              <a:srgbClr val="0C499C"/>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71" name="Rectangle 70">
            <a:extLst>
              <a:ext uri="{FF2B5EF4-FFF2-40B4-BE49-F238E27FC236}">
                <a16:creationId xmlns:a16="http://schemas.microsoft.com/office/drawing/2014/main" id="{09DA3463-968E-6627-3A45-BF30DC3DB55D}"/>
              </a:ext>
            </a:extLst>
          </p:cNvPr>
          <p:cNvSpPr/>
          <p:nvPr/>
        </p:nvSpPr>
        <p:spPr>
          <a:xfrm>
            <a:off x="6293725" y="3425463"/>
            <a:ext cx="286530" cy="3020794"/>
          </a:xfrm>
          <a:prstGeom prst="rect">
            <a:avLst/>
          </a:prstGeom>
          <a:noFill/>
          <a:ln w="28575" cap="flat" cmpd="sng" algn="ctr">
            <a:solidFill>
              <a:srgbClr val="E71F8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sp>
        <p:nvSpPr>
          <p:cNvPr id="75" name="TextBox 74">
            <a:extLst>
              <a:ext uri="{FF2B5EF4-FFF2-40B4-BE49-F238E27FC236}">
                <a16:creationId xmlns:a16="http://schemas.microsoft.com/office/drawing/2014/main" id="{4E7A5953-6EBF-7DFA-D534-6628272BF70C}"/>
              </a:ext>
            </a:extLst>
          </p:cNvPr>
          <p:cNvSpPr txBox="1"/>
          <p:nvPr/>
        </p:nvSpPr>
        <p:spPr>
          <a:xfrm rot="16200000" flipH="1">
            <a:off x="4945051" y="4736052"/>
            <a:ext cx="2936057" cy="321955"/>
          </a:xfrm>
          <a:prstGeom prst="rect">
            <a:avLst/>
          </a:prstGeom>
        </p:spPr>
        <p:txBody>
          <a:bodyPr vert="horz" wrap="none" lIns="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71F85"/>
                </a:solidFill>
                <a:effectLst/>
                <a:uLnTx/>
                <a:uFillTx/>
                <a:latin typeface="Calibri" panose="020F0502020204030204"/>
                <a:ea typeface="+mn-ea"/>
                <a:cs typeface="+mn-cs"/>
              </a:rPr>
              <a:t>Deepen</a:t>
            </a:r>
          </a:p>
        </p:txBody>
      </p:sp>
      <p:sp>
        <p:nvSpPr>
          <p:cNvPr id="2" name="Footer Placeholder 1">
            <a:extLst>
              <a:ext uri="{FF2B5EF4-FFF2-40B4-BE49-F238E27FC236}">
                <a16:creationId xmlns:a16="http://schemas.microsoft.com/office/drawing/2014/main" id="{CF734494-9CAB-FA70-D6EC-2095BDD50ACB}"/>
              </a:ext>
            </a:extLst>
          </p:cNvPr>
          <p:cNvSpPr>
            <a:spLocks noGrp="1"/>
          </p:cNvSpPr>
          <p:nvPr>
            <p:ph type="ftr" sz="quarter" idx="11"/>
            <p:custDataLst>
              <p:tags r:id="rId1"/>
            </p:custDataLst>
          </p:nvPr>
        </p:nvSpPr>
        <p:spPr/>
        <p:txBody>
          <a:bodyPr/>
          <a:lstStyle/>
          <a:p>
            <a:endParaRPr lang="en-GB" sz="1000">
              <a:solidFill>
                <a:srgbClr val="000000"/>
              </a:solidFill>
              <a:latin typeface="Arial" panose="020B0604020202020204" pitchFamily="34" charset="0"/>
            </a:endParaRPr>
          </a:p>
        </p:txBody>
      </p:sp>
    </p:spTree>
    <p:extLst>
      <p:ext uri="{BB962C8B-B14F-4D97-AF65-F5344CB8AC3E}">
        <p14:creationId xmlns:p14="http://schemas.microsoft.com/office/powerpoint/2010/main" val="707834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6EDF2DD-D899-7BF2-9CF0-ED77920D97C9}"/>
              </a:ext>
            </a:extLst>
          </p:cNvPr>
          <p:cNvSpPr>
            <a:spLocks noGrp="1"/>
          </p:cNvSpPr>
          <p:nvPr>
            <p:ph type="sldNum" sz="quarter" idx="16"/>
          </p:nvPr>
        </p:nvSpPr>
        <p:spPr>
          <a:xfrm>
            <a:off x="5831881" y="6527548"/>
            <a:ext cx="523240" cy="160964"/>
          </a:xfrm>
        </p:spPr>
        <p:txBody>
          <a:bodyPr/>
          <a:lstStyle/>
          <a:p>
            <a:pPr algn="ctr" rtl="0"/>
            <a:fld id="{294A09A9-5501-47C1-A89A-A340965A2BE2}" type="slidenum">
              <a:rPr lang="en-GB" sz="800" noProof="0" smtClean="0"/>
              <a:pPr algn="ctr" rtl="0"/>
              <a:t>2</a:t>
            </a:fld>
            <a:endParaRPr lang="en-GB" sz="800" noProof="0" dirty="0"/>
          </a:p>
        </p:txBody>
      </p:sp>
      <p:sp>
        <p:nvSpPr>
          <p:cNvPr id="13" name="Slide Number Placeholder 4">
            <a:extLst>
              <a:ext uri="{FF2B5EF4-FFF2-40B4-BE49-F238E27FC236}">
                <a16:creationId xmlns:a16="http://schemas.microsoft.com/office/drawing/2014/main" id="{9DC52AE6-4F15-50F8-008A-74FEBED64671}"/>
              </a:ext>
            </a:extLst>
          </p:cNvPr>
          <p:cNvSpPr txBox="1">
            <a:spLocks/>
          </p:cNvSpPr>
          <p:nvPr/>
        </p:nvSpPr>
        <p:spPr>
          <a:xfrm>
            <a:off x="5853930" y="6501102"/>
            <a:ext cx="713527" cy="147983"/>
          </a:xfrm>
          <a:prstGeom prst="rect">
            <a:avLst/>
          </a:prstGeom>
          <a:noFill/>
          <a:ln>
            <a:noFill/>
          </a:ln>
        </p:spPr>
        <p:txBody>
          <a:bodyPr spcFirstLastPara="1" wrap="square" lIns="0" tIns="0" rIns="0" bIns="0" anchor="t" anchorCtr="0">
            <a:sp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9pPr>
          </a:lstStyle>
          <a:p>
            <a:pPr algn="ctr"/>
            <a:fld id="{097B92FD-FFA1-486C-8889-F8E052576F68}" type="slidenum">
              <a:rPr lang="en-GB" sz="800" smtClean="0">
                <a:latin typeface="Arial" panose="020B0604020202020204" pitchFamily="34" charset="0"/>
                <a:cs typeface="Arial" panose="020B0604020202020204" pitchFamily="34" charset="0"/>
              </a:rPr>
              <a:pPr algn="ctr"/>
              <a:t>2</a:t>
            </a:fld>
            <a:endParaRPr lang="en-GB" sz="800" dirty="0">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1A09B3AF-82E5-AC12-C59D-66544E631B91}"/>
              </a:ext>
            </a:extLst>
          </p:cNvPr>
          <p:cNvSpPr>
            <a:spLocks noGrp="1"/>
          </p:cNvSpPr>
          <p:nvPr>
            <p:ph type="title"/>
          </p:nvPr>
        </p:nvSpPr>
        <p:spPr>
          <a:xfrm>
            <a:off x="964023" y="879063"/>
            <a:ext cx="10705063" cy="610863"/>
          </a:xfrm>
        </p:spPr>
        <p:txBody>
          <a:bodyPr>
            <a:normAutofit/>
          </a:bodyPr>
          <a:lstStyle/>
          <a:p>
            <a:r>
              <a:rPr lang="en-US" sz="4400" dirty="0">
                <a:solidFill>
                  <a:srgbClr val="3671A9"/>
                </a:solidFill>
                <a:latin typeface="Poppins Bold"/>
                <a:ea typeface="Poppins Bold"/>
                <a:cs typeface="Poppins Bold"/>
                <a:sym typeface="Poppins Bold"/>
              </a:rPr>
              <a:t>THE NUCLEAR WORKFORCE CRISIS</a:t>
            </a:r>
            <a:endParaRPr lang="en-GB" dirty="0"/>
          </a:p>
        </p:txBody>
      </p:sp>
      <p:sp>
        <p:nvSpPr>
          <p:cNvPr id="28" name="TextBox 5">
            <a:extLst>
              <a:ext uri="{FF2B5EF4-FFF2-40B4-BE49-F238E27FC236}">
                <a16:creationId xmlns:a16="http://schemas.microsoft.com/office/drawing/2014/main" id="{DC069445-FD85-CCD0-39A9-F8565F7CD557}"/>
              </a:ext>
            </a:extLst>
          </p:cNvPr>
          <p:cNvSpPr txBox="1"/>
          <p:nvPr/>
        </p:nvSpPr>
        <p:spPr>
          <a:xfrm>
            <a:off x="920554" y="2135481"/>
            <a:ext cx="10580278" cy="1477328"/>
          </a:xfrm>
          <a:prstGeom prst="rect">
            <a:avLst/>
          </a:prstGeom>
        </p:spPr>
        <p:txBody>
          <a:bodyPr wrap="square" lIns="0" tIns="0" rIns="0" bIns="0" rtlCol="0" anchor="t">
            <a:spAutoFit/>
          </a:bodyPr>
          <a:lstStyle/>
          <a:p>
            <a:pPr algn="just"/>
            <a:r>
              <a:rPr lang="en-US" sz="1600" dirty="0">
                <a:solidFill>
                  <a:srgbClr val="272727"/>
                </a:solidFill>
                <a:latin typeface="Poppins"/>
                <a:ea typeface="Poppins"/>
                <a:cs typeface="Poppins"/>
                <a:sym typeface="Poppins"/>
              </a:rPr>
              <a:t>The UK has ambitious targets for growth in the nuclear sector, spanning across civil and </a:t>
            </a:r>
            <a:r>
              <a:rPr lang="en-US" sz="1600" dirty="0" err="1">
                <a:solidFill>
                  <a:srgbClr val="272727"/>
                </a:solidFill>
                <a:latin typeface="Poppins"/>
                <a:ea typeface="Poppins"/>
                <a:cs typeface="Poppins"/>
                <a:sym typeface="Poppins"/>
              </a:rPr>
              <a:t>defence</a:t>
            </a:r>
            <a:r>
              <a:rPr lang="en-US" sz="1600" dirty="0">
                <a:solidFill>
                  <a:srgbClr val="272727"/>
                </a:solidFill>
                <a:latin typeface="Poppins"/>
                <a:ea typeface="Poppins"/>
                <a:cs typeface="Poppins"/>
                <a:sym typeface="Poppins"/>
              </a:rPr>
              <a:t>, in order to deliver a resilient future energy system, maintain national security,  and boost economic prosperity. </a:t>
            </a:r>
          </a:p>
          <a:p>
            <a:pPr algn="just"/>
            <a:r>
              <a:rPr lang="en-US" sz="1600" dirty="0">
                <a:solidFill>
                  <a:srgbClr val="272727"/>
                </a:solidFill>
                <a:latin typeface="Poppins"/>
                <a:ea typeface="Poppins"/>
                <a:cs typeface="Poppins"/>
                <a:sym typeface="Poppins"/>
              </a:rPr>
              <a:t>The key to reaching these growth targets is focusing on the workforce gap and skills deficit within the sector.</a:t>
            </a:r>
          </a:p>
          <a:p>
            <a:pPr algn="just"/>
            <a:endParaRPr lang="en-US" sz="1600" dirty="0">
              <a:solidFill>
                <a:srgbClr val="272727"/>
              </a:solidFill>
              <a:latin typeface="Poppins"/>
              <a:ea typeface="Poppins"/>
              <a:cs typeface="Poppins"/>
              <a:sym typeface="Poppins"/>
            </a:endParaRPr>
          </a:p>
        </p:txBody>
      </p:sp>
      <p:pic>
        <p:nvPicPr>
          <p:cNvPr id="46" name="Picture 45">
            <a:extLst>
              <a:ext uri="{FF2B5EF4-FFF2-40B4-BE49-F238E27FC236}">
                <a16:creationId xmlns:a16="http://schemas.microsoft.com/office/drawing/2014/main" id="{98E3F21D-C9AD-8E53-5884-7840AAC85009}"/>
              </a:ext>
            </a:extLst>
          </p:cNvPr>
          <p:cNvPicPr>
            <a:picLocks noChangeAspect="1"/>
          </p:cNvPicPr>
          <p:nvPr/>
        </p:nvPicPr>
        <p:blipFill>
          <a:blip r:embed="rId4"/>
          <a:stretch>
            <a:fillRect/>
          </a:stretch>
        </p:blipFill>
        <p:spPr>
          <a:xfrm>
            <a:off x="1841893" y="3342634"/>
            <a:ext cx="8737600" cy="3455089"/>
          </a:xfrm>
          <a:prstGeom prst="rect">
            <a:avLst/>
          </a:prstGeom>
        </p:spPr>
      </p:pic>
      <p:sp>
        <p:nvSpPr>
          <p:cNvPr id="3" name="BJPseudoFooter">
            <a:extLst>
              <a:ext uri="{FF2B5EF4-FFF2-40B4-BE49-F238E27FC236}">
                <a16:creationId xmlns:a16="http://schemas.microsoft.com/office/drawing/2014/main" id="{8F3A1BC4-E324-9F61-F44F-FA1CA3E30466}"/>
              </a:ext>
            </a:extLst>
          </p:cNvPr>
          <p:cNvSpPr txBox="1"/>
          <p:nvPr>
            <p:custDataLst>
              <p:tags r:id="rId1"/>
            </p:custDataLst>
          </p:nvPr>
        </p:nvSpPr>
        <p:spPr>
          <a:xfrm>
            <a:off x="127000" y="6350000"/>
            <a:ext cx="184731" cy="369332"/>
          </a:xfrm>
          <a:prstGeom prst="rect">
            <a:avLst/>
          </a:prstGeom>
          <a:noFill/>
        </p:spPr>
        <p:txBody>
          <a:bodyPr vert="horz" wrap="none" rtlCol="0">
            <a:spAutoFit/>
          </a:bodyPr>
          <a:lstStyle/>
          <a:p>
            <a:endParaRPr lang="en-GB"/>
          </a:p>
        </p:txBody>
      </p:sp>
    </p:spTree>
    <p:extLst>
      <p:ext uri="{BB962C8B-B14F-4D97-AF65-F5344CB8AC3E}">
        <p14:creationId xmlns:p14="http://schemas.microsoft.com/office/powerpoint/2010/main" val="198976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0C4E56-36F5-B94F-E535-D34D945AAA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6886" y="1718937"/>
            <a:ext cx="7236524" cy="3998180"/>
          </a:xfrm>
          <a:prstGeom prst="rect">
            <a:avLst/>
          </a:prstGeom>
          <a:noFill/>
        </p:spPr>
      </p:pic>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964023" y="879063"/>
            <a:ext cx="9067217" cy="610863"/>
          </a:xfrm>
        </p:spPr>
        <p:txBody>
          <a:bodyPr vert="horz" lIns="0" tIns="0" rIns="0" bIns="0" rtlCol="0" anchor="b" anchorCtr="0">
            <a:normAutofit/>
          </a:bodyPr>
          <a:lstStyle/>
          <a:p>
            <a:r>
              <a:rPr lang="en-GB" dirty="0">
                <a:latin typeface="Arial" panose="020B0604020202020204" pitchFamily="34" charset="0"/>
                <a:cs typeface="Arial" panose="020B0604020202020204" pitchFamily="34" charset="0"/>
              </a:rPr>
              <a:t>South West regional hub - aims</a:t>
            </a:r>
          </a:p>
        </p:txBody>
      </p:sp>
      <p:sp>
        <p:nvSpPr>
          <p:cNvPr id="10" name="TextBox 9">
            <a:extLst>
              <a:ext uri="{FF2B5EF4-FFF2-40B4-BE49-F238E27FC236}">
                <a16:creationId xmlns:a16="http://schemas.microsoft.com/office/drawing/2014/main" id="{76E2147C-0F03-7432-1F7F-76E0CE042061}"/>
              </a:ext>
            </a:extLst>
          </p:cNvPr>
          <p:cNvSpPr txBox="1"/>
          <p:nvPr/>
        </p:nvSpPr>
        <p:spPr>
          <a:xfrm>
            <a:off x="964023" y="2236575"/>
            <a:ext cx="3665127" cy="2795232"/>
          </a:xfrm>
          <a:prstGeom prst="rect">
            <a:avLst/>
          </a:prstGeom>
        </p:spPr>
        <p:txBody>
          <a:bodyPr vert="horz" lIns="0" tIns="0" rIns="0" bIns="0" rtlCol="0" anchorCtr="0">
            <a:noAutofit/>
          </a:bodyPr>
          <a:lstStyle/>
          <a:p>
            <a:pPr marL="285750" marR="0" lvl="0" indent="-285750" algn="l" defTabSz="914400" rtl="0" eaLnBrk="1" fontAlgn="auto" latinLnBrk="0" hangingPunct="1">
              <a:lnSpc>
                <a:spcPct val="90000"/>
              </a:lnSpc>
              <a:spcBef>
                <a:spcPts val="300"/>
              </a:spcBef>
              <a:spcAft>
                <a:spcPts val="10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support and be a key delivery mechanism for the outputs of the National Nuclear Strategic Plan for Skills (NNSPS).  </a:t>
            </a:r>
          </a:p>
          <a:p>
            <a:pPr marL="285750" marR="0" lvl="0" indent="-285750" algn="l" defTabSz="914400" rtl="0" eaLnBrk="1" fontAlgn="auto" latinLnBrk="0" hangingPunct="1">
              <a:lnSpc>
                <a:spcPct val="90000"/>
              </a:lnSpc>
              <a:spcBef>
                <a:spcPts val="300"/>
              </a:spcBef>
              <a:spcAft>
                <a:spcPts val="10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South West hub will co-develop and implement interventions to support the skills demand specific to our region. </a:t>
            </a:r>
          </a:p>
          <a:p>
            <a:pPr marL="285750" marR="0" lvl="0" indent="-28575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Its purpose is to drive actions from the NNSPS through enabled collaboration across the region through a range of initiatives. </a:t>
            </a:r>
          </a:p>
        </p:txBody>
      </p:sp>
      <p:sp>
        <p:nvSpPr>
          <p:cNvPr id="5" name="Slide Number Placeholder 4">
            <a:extLst>
              <a:ext uri="{FF2B5EF4-FFF2-40B4-BE49-F238E27FC236}">
                <a16:creationId xmlns:a16="http://schemas.microsoft.com/office/drawing/2014/main" id="{B6EDF2DD-D899-7BF2-9CF0-ED77920D97C9}"/>
              </a:ext>
            </a:extLst>
          </p:cNvPr>
          <p:cNvSpPr>
            <a:spLocks noGrp="1"/>
          </p:cNvSpPr>
          <p:nvPr>
            <p:ph type="sldNum" sz="quarter" idx="16"/>
          </p:nvPr>
        </p:nvSpPr>
        <p:spPr>
          <a:xfrm>
            <a:off x="5831881" y="6527548"/>
            <a:ext cx="523240" cy="160964"/>
          </a:xfrm>
        </p:spPr>
        <p:txBody>
          <a:bodyPr/>
          <a:lstStyle/>
          <a:p>
            <a:pPr algn="ctr" rtl="0"/>
            <a:fld id="{294A09A9-5501-47C1-A89A-A340965A2BE2}" type="slidenum">
              <a:rPr lang="en-GB" sz="800" noProof="0" smtClean="0"/>
              <a:pPr algn="ctr" rtl="0"/>
              <a:t>3</a:t>
            </a:fld>
            <a:endParaRPr lang="en-GB" sz="800" noProof="0" dirty="0"/>
          </a:p>
        </p:txBody>
      </p:sp>
      <p:sp>
        <p:nvSpPr>
          <p:cNvPr id="13" name="Slide Number Placeholder 4">
            <a:extLst>
              <a:ext uri="{FF2B5EF4-FFF2-40B4-BE49-F238E27FC236}">
                <a16:creationId xmlns:a16="http://schemas.microsoft.com/office/drawing/2014/main" id="{9DC52AE6-4F15-50F8-008A-74FEBED64671}"/>
              </a:ext>
            </a:extLst>
          </p:cNvPr>
          <p:cNvSpPr txBox="1">
            <a:spLocks/>
          </p:cNvSpPr>
          <p:nvPr/>
        </p:nvSpPr>
        <p:spPr>
          <a:xfrm>
            <a:off x="5853930" y="6501102"/>
            <a:ext cx="713527" cy="147983"/>
          </a:xfrm>
          <a:prstGeom prst="rect">
            <a:avLst/>
          </a:prstGeom>
          <a:noFill/>
          <a:ln>
            <a:noFill/>
          </a:ln>
        </p:spPr>
        <p:txBody>
          <a:bodyPr spcFirstLastPara="1" wrap="square" lIns="0" tIns="0" rIns="0" bIns="0" anchor="t" anchorCtr="0">
            <a:sp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9pPr>
          </a:lstStyle>
          <a:p>
            <a:pPr algn="ctr"/>
            <a:fld id="{097B92FD-FFA1-486C-8889-F8E052576F68}" type="slidenum">
              <a:rPr lang="en-GB" sz="800" smtClean="0">
                <a:latin typeface="Arial" panose="020B0604020202020204" pitchFamily="34" charset="0"/>
                <a:cs typeface="Arial" panose="020B0604020202020204" pitchFamily="34" charset="0"/>
              </a:rPr>
              <a:pPr algn="ctr"/>
              <a:t>3</a:t>
            </a:fld>
            <a:endParaRPr lang="en-GB" sz="800" dirty="0">
              <a:latin typeface="Arial" panose="020B0604020202020204" pitchFamily="34" charset="0"/>
              <a:cs typeface="Arial" panose="020B0604020202020204" pitchFamily="34" charset="0"/>
            </a:endParaRPr>
          </a:p>
        </p:txBody>
      </p:sp>
      <p:sp>
        <p:nvSpPr>
          <p:cNvPr id="6" name="BJPseudoFooter">
            <a:extLst>
              <a:ext uri="{FF2B5EF4-FFF2-40B4-BE49-F238E27FC236}">
                <a16:creationId xmlns:a16="http://schemas.microsoft.com/office/drawing/2014/main" id="{D3B1613F-BB73-5507-2516-FF6C04D98846}"/>
              </a:ext>
            </a:extLst>
          </p:cNvPr>
          <p:cNvSpPr txBox="1"/>
          <p:nvPr>
            <p:custDataLst>
              <p:tags r:id="rId1"/>
            </p:custDataLst>
          </p:nvPr>
        </p:nvSpPr>
        <p:spPr>
          <a:xfrm>
            <a:off x="127000" y="6350000"/>
            <a:ext cx="184731" cy="369332"/>
          </a:xfrm>
          <a:prstGeom prst="rect">
            <a:avLst/>
          </a:prstGeom>
          <a:noFill/>
        </p:spPr>
        <p:txBody>
          <a:bodyPr vert="horz" wrap="none" rtlCol="0">
            <a:spAutoFit/>
          </a:bodyPr>
          <a:lstStyle/>
          <a:p>
            <a:endParaRPr lang="en-GB"/>
          </a:p>
        </p:txBody>
      </p:sp>
    </p:spTree>
    <p:extLst>
      <p:ext uri="{BB962C8B-B14F-4D97-AF65-F5344CB8AC3E}">
        <p14:creationId xmlns:p14="http://schemas.microsoft.com/office/powerpoint/2010/main" val="2283961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964023" y="879063"/>
            <a:ext cx="7927058" cy="610863"/>
          </a:xfrm>
        </p:spPr>
        <p:txBody>
          <a:bodyPr vert="horz" lIns="0" tIns="0" rIns="0" bIns="0" rtlCol="0" anchor="b" anchorCtr="0">
            <a:noAutofit/>
          </a:bodyPr>
          <a:lstStyle/>
          <a:p>
            <a:r>
              <a:rPr lang="en-GB" dirty="0">
                <a:latin typeface="Arial" panose="020B0604020202020204" pitchFamily="34" charset="0"/>
                <a:cs typeface="Arial" panose="020B0604020202020204" pitchFamily="34" charset="0"/>
              </a:rPr>
              <a:t>SWH – motivations</a:t>
            </a:r>
          </a:p>
        </p:txBody>
      </p:sp>
      <p:sp>
        <p:nvSpPr>
          <p:cNvPr id="10" name="TextBox 9">
            <a:extLst>
              <a:ext uri="{FF2B5EF4-FFF2-40B4-BE49-F238E27FC236}">
                <a16:creationId xmlns:a16="http://schemas.microsoft.com/office/drawing/2014/main" id="{76E2147C-0F03-7432-1F7F-76E0CE042061}"/>
              </a:ext>
            </a:extLst>
          </p:cNvPr>
          <p:cNvSpPr txBox="1"/>
          <p:nvPr/>
        </p:nvSpPr>
        <p:spPr>
          <a:xfrm>
            <a:off x="952499" y="2289363"/>
            <a:ext cx="10039966" cy="2781401"/>
          </a:xfrm>
          <a:prstGeom prst="rect">
            <a:avLst/>
          </a:prstGeom>
        </p:spPr>
        <p:txBody>
          <a:bodyPr vert="horz" lIns="0" tIns="0" rIns="0" bIns="0" rtlCol="0" anchorCtr="0">
            <a:normAutofit/>
          </a:bodyPr>
          <a:lstStyle/>
          <a:p>
            <a:pPr marL="171450" marR="0" lvl="0" indent="-171450" algn="l" defTabSz="914400" rtl="0" eaLnBrk="1" fontAlgn="auto" latinLnBrk="0" hangingPunct="1">
              <a:lnSpc>
                <a:spcPct val="100000"/>
              </a:lnSpc>
              <a:spcBef>
                <a:spcPts val="600"/>
              </a:spcBef>
              <a:spcAft>
                <a:spcPts val="10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The Nuclear Sector is a key contributor to the economy of the South West region and includes both Civil and Defence activities, with a significant skilled workforce in the region. </a:t>
            </a:r>
          </a:p>
          <a:p>
            <a:pPr marL="171450" marR="0" lvl="0" indent="-171450" algn="l" defTabSz="914400" rtl="0" eaLnBrk="1" fontAlgn="auto" latinLnBrk="0" hangingPunct="1">
              <a:lnSpc>
                <a:spcPct val="100000"/>
              </a:lnSpc>
              <a:spcBef>
                <a:spcPts val="600"/>
              </a:spcBef>
              <a:spcAft>
                <a:spcPts val="10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As the relevant organisations involved transition into business-as-usual, maintaining an action-oriented focus on delivery through collaboration will be critical to the Nuclear Sector at both a local and national level. </a:t>
            </a:r>
          </a:p>
          <a:p>
            <a:pPr marL="171450" marR="0" lvl="0" indent="-171450" algn="l" defTabSz="914400" rtl="0" eaLnBrk="1" fontAlgn="auto" latinLnBrk="0" hangingPunct="1">
              <a:lnSpc>
                <a:spcPct val="100000"/>
              </a:lnSpc>
              <a:spcBef>
                <a:spcPts val="600"/>
              </a:spcBef>
              <a:spcAft>
                <a:spcPts val="100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10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Slide Number Placeholder 4">
            <a:extLst>
              <a:ext uri="{FF2B5EF4-FFF2-40B4-BE49-F238E27FC236}">
                <a16:creationId xmlns:a16="http://schemas.microsoft.com/office/drawing/2014/main" id="{62F571A6-19D4-88DD-5165-800835C5DAED}"/>
              </a:ext>
            </a:extLst>
          </p:cNvPr>
          <p:cNvSpPr txBox="1">
            <a:spLocks/>
          </p:cNvSpPr>
          <p:nvPr/>
        </p:nvSpPr>
        <p:spPr>
          <a:xfrm>
            <a:off x="5853930" y="6501102"/>
            <a:ext cx="713527" cy="147983"/>
          </a:xfrm>
          <a:prstGeom prst="rect">
            <a:avLst/>
          </a:prstGeom>
          <a:noFill/>
          <a:ln>
            <a:noFill/>
          </a:ln>
        </p:spPr>
        <p:txBody>
          <a:bodyPr spcFirstLastPara="1" wrap="square" lIns="0" tIns="0" rIns="0" bIns="0" anchor="t" anchorCtr="0">
            <a:sp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9pPr>
          </a:lstStyle>
          <a:p>
            <a:pPr algn="ctr"/>
            <a:fld id="{097B92FD-FFA1-486C-8889-F8E052576F68}" type="slidenum">
              <a:rPr lang="en-GB" sz="800" smtClean="0">
                <a:latin typeface="Arial" panose="020B0604020202020204" pitchFamily="34" charset="0"/>
                <a:cs typeface="Arial" panose="020B0604020202020204" pitchFamily="34" charset="0"/>
              </a:rPr>
              <a:pPr algn="ctr"/>
              <a:t>4</a:t>
            </a:fld>
            <a:endParaRPr lang="en-GB" sz="800" dirty="0">
              <a:latin typeface="Arial" panose="020B0604020202020204" pitchFamily="34" charset="0"/>
              <a:cs typeface="Arial" panose="020B0604020202020204" pitchFamily="34" charset="0"/>
            </a:endParaRPr>
          </a:p>
        </p:txBody>
      </p:sp>
      <p:sp>
        <p:nvSpPr>
          <p:cNvPr id="4" name="BJPseudoFooter">
            <a:extLst>
              <a:ext uri="{FF2B5EF4-FFF2-40B4-BE49-F238E27FC236}">
                <a16:creationId xmlns:a16="http://schemas.microsoft.com/office/drawing/2014/main" id="{AEE38D2F-D5AB-A847-ACED-99B523210BFD}"/>
              </a:ext>
            </a:extLst>
          </p:cNvPr>
          <p:cNvSpPr txBox="1"/>
          <p:nvPr>
            <p:custDataLst>
              <p:tags r:id="rId1"/>
            </p:custDataLst>
          </p:nvPr>
        </p:nvSpPr>
        <p:spPr>
          <a:xfrm>
            <a:off x="127000" y="6350000"/>
            <a:ext cx="184731" cy="369332"/>
          </a:xfrm>
          <a:prstGeom prst="rect">
            <a:avLst/>
          </a:prstGeom>
          <a:noFill/>
        </p:spPr>
        <p:txBody>
          <a:bodyPr vert="horz" wrap="none" rtlCol="0">
            <a:spAutoFit/>
          </a:bodyPr>
          <a:lstStyle/>
          <a:p>
            <a:endParaRPr lang="en-GB"/>
          </a:p>
        </p:txBody>
      </p:sp>
    </p:spTree>
    <p:extLst>
      <p:ext uri="{BB962C8B-B14F-4D97-AF65-F5344CB8AC3E}">
        <p14:creationId xmlns:p14="http://schemas.microsoft.com/office/powerpoint/2010/main" val="2293687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80DC260B-F0F1-CE9C-8517-362EAB0EBFB8}"/>
              </a:ext>
            </a:extLst>
          </p:cNvPr>
          <p:cNvSpPr/>
          <p:nvPr/>
        </p:nvSpPr>
        <p:spPr>
          <a:xfrm>
            <a:off x="4648692" y="2497213"/>
            <a:ext cx="3942855" cy="30845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Training Delivery</a:t>
            </a:r>
          </a:p>
        </p:txBody>
      </p:sp>
      <p:sp>
        <p:nvSpPr>
          <p:cNvPr id="62" name="TextBox 61">
            <a:extLst>
              <a:ext uri="{FF2B5EF4-FFF2-40B4-BE49-F238E27FC236}">
                <a16:creationId xmlns:a16="http://schemas.microsoft.com/office/drawing/2014/main" id="{309CB445-53C0-3392-AFBC-639659EABD56}"/>
              </a:ext>
            </a:extLst>
          </p:cNvPr>
          <p:cNvSpPr txBox="1"/>
          <p:nvPr/>
        </p:nvSpPr>
        <p:spPr>
          <a:xfrm>
            <a:off x="8591550" y="2503793"/>
            <a:ext cx="2648937" cy="305319"/>
          </a:xfrm>
          <a:prstGeom prst="rect">
            <a:avLst/>
          </a:prstGeom>
          <a:solidFill>
            <a:schemeClr val="accent4">
              <a:lumMod val="20000"/>
              <a:lumOff val="80000"/>
            </a:schemeClr>
          </a:solidFill>
        </p:spPr>
        <p:txBody>
          <a:bodyPr wrap="square" rtlCol="0">
            <a:noAutofit/>
          </a:bodyPr>
          <a:lstStyle/>
          <a:p>
            <a:pPr algn="ctr"/>
            <a:r>
              <a:rPr lang="en-GB" sz="1200" b="1" dirty="0">
                <a:solidFill>
                  <a:schemeClr val="accent4"/>
                </a:solidFill>
                <a:latin typeface="Arial" panose="020B0604020202020204" pitchFamily="34" charset="0"/>
                <a:cs typeface="Arial" panose="020B0604020202020204" pitchFamily="34" charset="0"/>
              </a:rPr>
              <a:t>(Representative sample)</a:t>
            </a:r>
          </a:p>
        </p:txBody>
      </p:sp>
      <p:sp>
        <p:nvSpPr>
          <p:cNvPr id="64" name="Rectangle 63">
            <a:extLst>
              <a:ext uri="{FF2B5EF4-FFF2-40B4-BE49-F238E27FC236}">
                <a16:creationId xmlns:a16="http://schemas.microsoft.com/office/drawing/2014/main" id="{4513A5A9-97AA-ED4C-D103-CF6E570C2AFE}"/>
              </a:ext>
            </a:extLst>
          </p:cNvPr>
          <p:cNvSpPr/>
          <p:nvPr/>
        </p:nvSpPr>
        <p:spPr>
          <a:xfrm>
            <a:off x="4648692" y="3108703"/>
            <a:ext cx="1293507" cy="2673266"/>
          </a:xfrm>
          <a:prstGeom prst="rect">
            <a:avLst/>
          </a:prstGeom>
          <a:solidFill>
            <a:srgbClr val="DF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F042E97C-3ABD-21BB-E64D-49A2575AD7EB}"/>
              </a:ext>
            </a:extLst>
          </p:cNvPr>
          <p:cNvSpPr/>
          <p:nvPr/>
        </p:nvSpPr>
        <p:spPr>
          <a:xfrm>
            <a:off x="4648692" y="3756416"/>
            <a:ext cx="1293507" cy="1332751"/>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964023" y="879063"/>
            <a:ext cx="6793629" cy="610863"/>
          </a:xfrm>
        </p:spPr>
        <p:txBody>
          <a:bodyPr vert="horz" lIns="0" tIns="0" rIns="0" bIns="0" rtlCol="0" anchor="b" anchorCtr="0">
            <a:normAutofit/>
          </a:bodyPr>
          <a:lstStyle/>
          <a:p>
            <a:r>
              <a:rPr lang="en-GB" dirty="0">
                <a:latin typeface="Arial" panose="020B0604020202020204" pitchFamily="34" charset="0"/>
                <a:cs typeface="Arial" panose="020B0604020202020204" pitchFamily="34" charset="0"/>
              </a:rPr>
              <a:t>Who is involved</a:t>
            </a:r>
          </a:p>
        </p:txBody>
      </p:sp>
      <p:sp>
        <p:nvSpPr>
          <p:cNvPr id="4" name="Slide Number Placeholder 4">
            <a:extLst>
              <a:ext uri="{FF2B5EF4-FFF2-40B4-BE49-F238E27FC236}">
                <a16:creationId xmlns:a16="http://schemas.microsoft.com/office/drawing/2014/main" id="{1E1BB13C-8DA2-E695-6E2D-91FCFB0D7B20}"/>
              </a:ext>
            </a:extLst>
          </p:cNvPr>
          <p:cNvSpPr>
            <a:spLocks noGrp="1"/>
          </p:cNvSpPr>
          <p:nvPr>
            <p:ph type="sldNum" sz="quarter" idx="16"/>
          </p:nvPr>
        </p:nvSpPr>
        <p:spPr>
          <a:xfrm>
            <a:off x="5831881" y="6527548"/>
            <a:ext cx="523240" cy="160964"/>
          </a:xfrm>
        </p:spPr>
        <p:txBody>
          <a:bodyPr/>
          <a:lstStyle/>
          <a:p>
            <a:pPr algn="ctr" rtl="0"/>
            <a:fld id="{294A09A9-5501-47C1-A89A-A340965A2BE2}" type="slidenum">
              <a:rPr lang="en-GB" sz="800" noProof="0" smtClean="0"/>
              <a:pPr algn="ctr" rtl="0"/>
              <a:t>5</a:t>
            </a:fld>
            <a:endParaRPr lang="en-GB" sz="800" noProof="0" dirty="0"/>
          </a:p>
        </p:txBody>
      </p:sp>
      <p:grpSp>
        <p:nvGrpSpPr>
          <p:cNvPr id="17" name="Group 16">
            <a:extLst>
              <a:ext uri="{FF2B5EF4-FFF2-40B4-BE49-F238E27FC236}">
                <a16:creationId xmlns:a16="http://schemas.microsoft.com/office/drawing/2014/main" id="{2E843159-A5C9-1A69-7567-71523A8106B4}"/>
              </a:ext>
            </a:extLst>
          </p:cNvPr>
          <p:cNvGrpSpPr/>
          <p:nvPr/>
        </p:nvGrpSpPr>
        <p:grpSpPr>
          <a:xfrm>
            <a:off x="964023" y="2204937"/>
            <a:ext cx="10266741" cy="4118042"/>
            <a:chOff x="964023" y="2204937"/>
            <a:chExt cx="10796717" cy="4330618"/>
          </a:xfrm>
        </p:grpSpPr>
        <p:cxnSp>
          <p:nvCxnSpPr>
            <p:cNvPr id="6" name="Straight Connector 5">
              <a:extLst>
                <a:ext uri="{FF2B5EF4-FFF2-40B4-BE49-F238E27FC236}">
                  <a16:creationId xmlns:a16="http://schemas.microsoft.com/office/drawing/2014/main" id="{10D4D459-B05D-C066-1713-CB2B5A3C6AF6}"/>
                </a:ext>
              </a:extLst>
            </p:cNvPr>
            <p:cNvCxnSpPr/>
            <p:nvPr/>
          </p:nvCxnSpPr>
          <p:spPr>
            <a:xfrm>
              <a:off x="964023" y="2208179"/>
              <a:ext cx="0" cy="233463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4CDF3C8-A075-DDB4-5407-B99403434F99}"/>
                </a:ext>
              </a:extLst>
            </p:cNvPr>
            <p:cNvCxnSpPr>
              <a:cxnSpLocks/>
            </p:cNvCxnSpPr>
            <p:nvPr/>
          </p:nvCxnSpPr>
          <p:spPr>
            <a:xfrm rot="-2700000">
              <a:off x="1789443" y="4200917"/>
              <a:ext cx="0" cy="233463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7A00513-7D52-2B8A-ECBB-B854A1E3A1C1}"/>
                </a:ext>
              </a:extLst>
            </p:cNvPr>
            <p:cNvCxnSpPr>
              <a:cxnSpLocks/>
            </p:cNvCxnSpPr>
            <p:nvPr/>
          </p:nvCxnSpPr>
          <p:spPr>
            <a:xfrm flipH="1">
              <a:off x="964023" y="2204937"/>
              <a:ext cx="10796717"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AD36C2F-1BD7-DE62-EAE6-40D93F732CC9}"/>
                </a:ext>
              </a:extLst>
            </p:cNvPr>
            <p:cNvCxnSpPr>
              <a:cxnSpLocks/>
            </p:cNvCxnSpPr>
            <p:nvPr/>
          </p:nvCxnSpPr>
          <p:spPr>
            <a:xfrm>
              <a:off x="11760740" y="2221148"/>
              <a:ext cx="0" cy="397250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2824AF-24CE-C688-4533-20B9505ED933}"/>
                </a:ext>
              </a:extLst>
            </p:cNvPr>
            <p:cNvCxnSpPr>
              <a:cxnSpLocks/>
            </p:cNvCxnSpPr>
            <p:nvPr/>
          </p:nvCxnSpPr>
          <p:spPr>
            <a:xfrm flipH="1">
              <a:off x="2614863" y="6197278"/>
              <a:ext cx="9145877"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grpSp>
      <p:sp>
        <p:nvSpPr>
          <p:cNvPr id="16" name="Slide Number Placeholder 4">
            <a:extLst>
              <a:ext uri="{FF2B5EF4-FFF2-40B4-BE49-F238E27FC236}">
                <a16:creationId xmlns:a16="http://schemas.microsoft.com/office/drawing/2014/main" id="{44C612A6-11DE-6B58-B991-2CF155473E93}"/>
              </a:ext>
            </a:extLst>
          </p:cNvPr>
          <p:cNvSpPr txBox="1">
            <a:spLocks/>
          </p:cNvSpPr>
          <p:nvPr/>
        </p:nvSpPr>
        <p:spPr>
          <a:xfrm>
            <a:off x="5984281" y="6527548"/>
            <a:ext cx="523240" cy="160964"/>
          </a:xfrm>
          <a:prstGeom prst="rect">
            <a:avLst/>
          </a:prstGeom>
        </p:spPr>
        <p:txBody>
          <a:bodyPr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94A09A9-5501-47C1-A89A-A340965A2BE2}" type="slidenum">
              <a:rPr lang="en-GB" sz="800" smtClean="0">
                <a:solidFill>
                  <a:schemeClr val="bg1"/>
                </a:solidFill>
              </a:rPr>
              <a:pPr algn="ctr"/>
              <a:t>5</a:t>
            </a:fld>
            <a:endParaRPr lang="en-GB" sz="800" dirty="0">
              <a:solidFill>
                <a:schemeClr val="bg1"/>
              </a:solidFill>
            </a:endParaRPr>
          </a:p>
        </p:txBody>
      </p:sp>
      <p:grpSp>
        <p:nvGrpSpPr>
          <p:cNvPr id="18" name="Group 17">
            <a:extLst>
              <a:ext uri="{FF2B5EF4-FFF2-40B4-BE49-F238E27FC236}">
                <a16:creationId xmlns:a16="http://schemas.microsoft.com/office/drawing/2014/main" id="{CCA7E571-9C24-B38E-9E9E-7B8DDA019BD2}"/>
              </a:ext>
            </a:extLst>
          </p:cNvPr>
          <p:cNvGrpSpPr/>
          <p:nvPr/>
        </p:nvGrpSpPr>
        <p:grpSpPr>
          <a:xfrm>
            <a:off x="1209455" y="2422720"/>
            <a:ext cx="5128735" cy="3360804"/>
            <a:chOff x="964022" y="2204937"/>
            <a:chExt cx="7061167" cy="4627106"/>
          </a:xfrm>
        </p:grpSpPr>
        <p:cxnSp>
          <p:nvCxnSpPr>
            <p:cNvPr id="19" name="Straight Connector 18">
              <a:extLst>
                <a:ext uri="{FF2B5EF4-FFF2-40B4-BE49-F238E27FC236}">
                  <a16:creationId xmlns:a16="http://schemas.microsoft.com/office/drawing/2014/main" id="{C4101399-E8E1-B520-BE13-9C10D2C09C90}"/>
                </a:ext>
              </a:extLst>
            </p:cNvPr>
            <p:cNvCxnSpPr>
              <a:cxnSpLocks/>
            </p:cNvCxnSpPr>
            <p:nvPr/>
          </p:nvCxnSpPr>
          <p:spPr>
            <a:xfrm flipH="1">
              <a:off x="964022" y="2724712"/>
              <a:ext cx="1" cy="2079913"/>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40C68B-1612-DFEA-92F1-BDD4F2B178D3}"/>
                </a:ext>
              </a:extLst>
            </p:cNvPr>
            <p:cNvCxnSpPr>
              <a:cxnSpLocks/>
            </p:cNvCxnSpPr>
            <p:nvPr/>
          </p:nvCxnSpPr>
          <p:spPr>
            <a:xfrm>
              <a:off x="964022" y="4804625"/>
              <a:ext cx="2020535" cy="2020535"/>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20B5FE0-DE70-CB1D-C54C-D31D1BE5C696}"/>
                </a:ext>
              </a:extLst>
            </p:cNvPr>
            <p:cNvCxnSpPr>
              <a:cxnSpLocks/>
            </p:cNvCxnSpPr>
            <p:nvPr/>
          </p:nvCxnSpPr>
          <p:spPr>
            <a:xfrm flipH="1">
              <a:off x="964023" y="2204937"/>
              <a:ext cx="7061166" cy="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CB1860A-61E4-15F9-2BB2-0C16026209CF}"/>
                </a:ext>
              </a:extLst>
            </p:cNvPr>
            <p:cNvCxnSpPr>
              <a:cxnSpLocks/>
            </p:cNvCxnSpPr>
            <p:nvPr/>
          </p:nvCxnSpPr>
          <p:spPr>
            <a:xfrm>
              <a:off x="7479994" y="2724712"/>
              <a:ext cx="0" cy="4100447"/>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2CE0154-1203-BEF6-FC22-D6586B90D9BB}"/>
                </a:ext>
              </a:extLst>
            </p:cNvPr>
            <p:cNvCxnSpPr>
              <a:cxnSpLocks/>
            </p:cNvCxnSpPr>
            <p:nvPr/>
          </p:nvCxnSpPr>
          <p:spPr>
            <a:xfrm flipH="1">
              <a:off x="3049000" y="6832043"/>
              <a:ext cx="4430995" cy="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id="{2FB5C040-88AE-6894-211D-BA997D6381BB}"/>
              </a:ext>
            </a:extLst>
          </p:cNvPr>
          <p:cNvCxnSpPr>
            <a:cxnSpLocks/>
          </p:cNvCxnSpPr>
          <p:nvPr/>
        </p:nvCxnSpPr>
        <p:spPr>
          <a:xfrm>
            <a:off x="8591550" y="2304626"/>
            <a:ext cx="0" cy="3608961"/>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2BF1707-7FE1-C158-BC25-6B802D7BBF50}"/>
              </a:ext>
            </a:extLst>
          </p:cNvPr>
          <p:cNvCxnSpPr>
            <a:cxnSpLocks/>
          </p:cNvCxnSpPr>
          <p:nvPr/>
        </p:nvCxnSpPr>
        <p:spPr>
          <a:xfrm>
            <a:off x="4648695" y="2304100"/>
            <a:ext cx="4621765" cy="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6FDF241-A48F-2708-CCBC-78B9D3128808}"/>
              </a:ext>
            </a:extLst>
          </p:cNvPr>
          <p:cNvCxnSpPr>
            <a:cxnSpLocks/>
          </p:cNvCxnSpPr>
          <p:nvPr/>
        </p:nvCxnSpPr>
        <p:spPr>
          <a:xfrm>
            <a:off x="4648692" y="5893771"/>
            <a:ext cx="3942855" cy="0"/>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A728909-57FB-D576-63B7-6D7569FCB21F}"/>
              </a:ext>
            </a:extLst>
          </p:cNvPr>
          <p:cNvCxnSpPr>
            <a:cxnSpLocks/>
          </p:cNvCxnSpPr>
          <p:nvPr/>
        </p:nvCxnSpPr>
        <p:spPr>
          <a:xfrm>
            <a:off x="4648695" y="2295728"/>
            <a:ext cx="0" cy="3608961"/>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8D0824C6-9F38-E203-73FC-C6427E34BF75}"/>
              </a:ext>
            </a:extLst>
          </p:cNvPr>
          <p:cNvSpPr/>
          <p:nvPr/>
        </p:nvSpPr>
        <p:spPr>
          <a:xfrm>
            <a:off x="961235" y="2194151"/>
            <a:ext cx="10269530" cy="30845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								Stakeholders</a:t>
            </a:r>
          </a:p>
        </p:txBody>
      </p:sp>
      <p:pic>
        <p:nvPicPr>
          <p:cNvPr id="50" name="Picture 49">
            <a:extLst>
              <a:ext uri="{FF2B5EF4-FFF2-40B4-BE49-F238E27FC236}">
                <a16:creationId xmlns:a16="http://schemas.microsoft.com/office/drawing/2014/main" id="{3A2447F1-8E3E-EF73-794B-4DBB97674420}"/>
              </a:ext>
            </a:extLst>
          </p:cNvPr>
          <p:cNvPicPr>
            <a:picLocks noChangeAspect="1"/>
          </p:cNvPicPr>
          <p:nvPr/>
        </p:nvPicPr>
        <p:blipFill rotWithShape="1">
          <a:blip r:embed="rId4"/>
          <a:srcRect l="16990" t="35189" r="71482" b="49142"/>
          <a:stretch/>
        </p:blipFill>
        <p:spPr>
          <a:xfrm>
            <a:off x="2216316" y="3995811"/>
            <a:ext cx="1171163" cy="617352"/>
          </a:xfrm>
          <a:prstGeom prst="rect">
            <a:avLst/>
          </a:prstGeom>
        </p:spPr>
      </p:pic>
      <p:pic>
        <p:nvPicPr>
          <p:cNvPr id="51" name="Picture 50">
            <a:extLst>
              <a:ext uri="{FF2B5EF4-FFF2-40B4-BE49-F238E27FC236}">
                <a16:creationId xmlns:a16="http://schemas.microsoft.com/office/drawing/2014/main" id="{3F87F2EB-7612-818A-30A7-98B53A83E9BA}"/>
              </a:ext>
            </a:extLst>
          </p:cNvPr>
          <p:cNvPicPr>
            <a:picLocks noChangeAspect="1"/>
          </p:cNvPicPr>
          <p:nvPr/>
        </p:nvPicPr>
        <p:blipFill rotWithShape="1">
          <a:blip r:embed="rId4"/>
          <a:srcRect l="3107" t="34500" r="88818" b="49830"/>
          <a:stretch/>
        </p:blipFill>
        <p:spPr>
          <a:xfrm>
            <a:off x="1336131" y="3931650"/>
            <a:ext cx="853152" cy="642025"/>
          </a:xfrm>
          <a:prstGeom prst="rect">
            <a:avLst/>
          </a:prstGeom>
        </p:spPr>
      </p:pic>
      <p:pic>
        <p:nvPicPr>
          <p:cNvPr id="52" name="Picture 51">
            <a:extLst>
              <a:ext uri="{FF2B5EF4-FFF2-40B4-BE49-F238E27FC236}">
                <a16:creationId xmlns:a16="http://schemas.microsoft.com/office/drawing/2014/main" id="{22C45D67-8B84-D284-15DF-ABDD894E1FE2}"/>
              </a:ext>
            </a:extLst>
          </p:cNvPr>
          <p:cNvPicPr>
            <a:picLocks noChangeAspect="1"/>
          </p:cNvPicPr>
          <p:nvPr/>
        </p:nvPicPr>
        <p:blipFill rotWithShape="1">
          <a:blip r:embed="rId4"/>
          <a:srcRect l="11564" t="16437" r="77172" b="65121"/>
          <a:stretch/>
        </p:blipFill>
        <p:spPr>
          <a:xfrm>
            <a:off x="2200891" y="3186547"/>
            <a:ext cx="1011095" cy="642024"/>
          </a:xfrm>
          <a:prstGeom prst="rect">
            <a:avLst/>
          </a:prstGeom>
        </p:spPr>
      </p:pic>
      <p:pic>
        <p:nvPicPr>
          <p:cNvPr id="53" name="Picture 52">
            <a:extLst>
              <a:ext uri="{FF2B5EF4-FFF2-40B4-BE49-F238E27FC236}">
                <a16:creationId xmlns:a16="http://schemas.microsoft.com/office/drawing/2014/main" id="{FFFAADA4-CB01-3FF6-357E-43109F093144}"/>
              </a:ext>
            </a:extLst>
          </p:cNvPr>
          <p:cNvPicPr>
            <a:picLocks noChangeAspect="1"/>
          </p:cNvPicPr>
          <p:nvPr/>
        </p:nvPicPr>
        <p:blipFill rotWithShape="1">
          <a:blip r:embed="rId4"/>
          <a:srcRect l="3003" t="50660" r="91643" b="33671"/>
          <a:stretch/>
        </p:blipFill>
        <p:spPr>
          <a:xfrm>
            <a:off x="3228489" y="3210034"/>
            <a:ext cx="565701" cy="642024"/>
          </a:xfrm>
          <a:prstGeom prst="rect">
            <a:avLst/>
          </a:prstGeom>
        </p:spPr>
      </p:pic>
      <p:pic>
        <p:nvPicPr>
          <p:cNvPr id="54" name="Picture 53">
            <a:extLst>
              <a:ext uri="{FF2B5EF4-FFF2-40B4-BE49-F238E27FC236}">
                <a16:creationId xmlns:a16="http://schemas.microsoft.com/office/drawing/2014/main" id="{B67022C7-F12D-6E84-B73F-54D690EE9042}"/>
              </a:ext>
            </a:extLst>
          </p:cNvPr>
          <p:cNvPicPr>
            <a:picLocks noChangeAspect="1"/>
          </p:cNvPicPr>
          <p:nvPr/>
        </p:nvPicPr>
        <p:blipFill rotWithShape="1">
          <a:blip r:embed="rId4"/>
          <a:srcRect l="2916" t="16437" r="88477" b="65121"/>
          <a:stretch/>
        </p:blipFill>
        <p:spPr>
          <a:xfrm>
            <a:off x="1374971" y="3235289"/>
            <a:ext cx="710146" cy="590192"/>
          </a:xfrm>
          <a:prstGeom prst="rect">
            <a:avLst/>
          </a:prstGeom>
        </p:spPr>
      </p:pic>
      <p:pic>
        <p:nvPicPr>
          <p:cNvPr id="55" name="Picture 54">
            <a:extLst>
              <a:ext uri="{FF2B5EF4-FFF2-40B4-BE49-F238E27FC236}">
                <a16:creationId xmlns:a16="http://schemas.microsoft.com/office/drawing/2014/main" id="{684FE178-77A7-926C-C2A2-8E7DC9AEF6A9}"/>
              </a:ext>
            </a:extLst>
          </p:cNvPr>
          <p:cNvPicPr>
            <a:picLocks noChangeAspect="1"/>
          </p:cNvPicPr>
          <p:nvPr/>
        </p:nvPicPr>
        <p:blipFill rotWithShape="1">
          <a:blip r:embed="rId4"/>
          <a:srcRect l="10323" t="53747" r="78148" b="39833"/>
          <a:stretch/>
        </p:blipFill>
        <p:spPr>
          <a:xfrm>
            <a:off x="3430726" y="4153703"/>
            <a:ext cx="1171162" cy="252946"/>
          </a:xfrm>
          <a:prstGeom prst="rect">
            <a:avLst/>
          </a:prstGeom>
        </p:spPr>
      </p:pic>
      <p:pic>
        <p:nvPicPr>
          <p:cNvPr id="56" name="Picture 55">
            <a:extLst>
              <a:ext uri="{FF2B5EF4-FFF2-40B4-BE49-F238E27FC236}">
                <a16:creationId xmlns:a16="http://schemas.microsoft.com/office/drawing/2014/main" id="{A5060DED-77B5-891A-C321-D0AFF4104117}"/>
              </a:ext>
            </a:extLst>
          </p:cNvPr>
          <p:cNvPicPr>
            <a:picLocks noChangeAspect="1"/>
          </p:cNvPicPr>
          <p:nvPr/>
        </p:nvPicPr>
        <p:blipFill rotWithShape="1">
          <a:blip r:embed="rId4"/>
          <a:srcRect l="20078" t="73915" r="74553" b="7792"/>
          <a:stretch/>
        </p:blipFill>
        <p:spPr>
          <a:xfrm>
            <a:off x="3938245" y="4535878"/>
            <a:ext cx="567248" cy="749556"/>
          </a:xfrm>
          <a:prstGeom prst="rect">
            <a:avLst/>
          </a:prstGeom>
        </p:spPr>
      </p:pic>
      <p:pic>
        <p:nvPicPr>
          <p:cNvPr id="57" name="Picture 56">
            <a:extLst>
              <a:ext uri="{FF2B5EF4-FFF2-40B4-BE49-F238E27FC236}">
                <a16:creationId xmlns:a16="http://schemas.microsoft.com/office/drawing/2014/main" id="{6C47DE15-B14C-6B6E-18B4-69E724AF88E5}"/>
              </a:ext>
            </a:extLst>
          </p:cNvPr>
          <p:cNvPicPr>
            <a:picLocks noChangeAspect="1"/>
          </p:cNvPicPr>
          <p:nvPr/>
        </p:nvPicPr>
        <p:blipFill rotWithShape="1">
          <a:blip r:embed="rId4"/>
          <a:srcRect l="11200" t="35189" r="83121" b="49142"/>
          <a:stretch/>
        </p:blipFill>
        <p:spPr>
          <a:xfrm>
            <a:off x="3756782" y="3237457"/>
            <a:ext cx="600002" cy="642024"/>
          </a:xfrm>
          <a:prstGeom prst="rect">
            <a:avLst/>
          </a:prstGeom>
        </p:spPr>
      </p:pic>
      <p:pic>
        <p:nvPicPr>
          <p:cNvPr id="58" name="Picture 57">
            <a:extLst>
              <a:ext uri="{FF2B5EF4-FFF2-40B4-BE49-F238E27FC236}">
                <a16:creationId xmlns:a16="http://schemas.microsoft.com/office/drawing/2014/main" id="{172FD080-005C-FEBE-E427-0AB3C63140FF}"/>
              </a:ext>
            </a:extLst>
          </p:cNvPr>
          <p:cNvPicPr>
            <a:picLocks noChangeAspect="1"/>
          </p:cNvPicPr>
          <p:nvPr/>
        </p:nvPicPr>
        <p:blipFill rotWithShape="1">
          <a:blip r:embed="rId4"/>
          <a:srcRect l="16738" t="61302" r="74699" b="26935"/>
          <a:stretch/>
        </p:blipFill>
        <p:spPr>
          <a:xfrm>
            <a:off x="2084634" y="4755391"/>
            <a:ext cx="904695" cy="482014"/>
          </a:xfrm>
          <a:prstGeom prst="rect">
            <a:avLst/>
          </a:prstGeom>
        </p:spPr>
      </p:pic>
      <p:pic>
        <p:nvPicPr>
          <p:cNvPr id="59" name="Picture 58">
            <a:extLst>
              <a:ext uri="{FF2B5EF4-FFF2-40B4-BE49-F238E27FC236}">
                <a16:creationId xmlns:a16="http://schemas.microsoft.com/office/drawing/2014/main" id="{F16F21F3-76B9-52DC-8F55-28B22E1063F2}"/>
              </a:ext>
            </a:extLst>
          </p:cNvPr>
          <p:cNvPicPr>
            <a:picLocks noChangeAspect="1"/>
          </p:cNvPicPr>
          <p:nvPr/>
        </p:nvPicPr>
        <p:blipFill rotWithShape="1">
          <a:blip r:embed="rId4"/>
          <a:srcRect l="4215" t="67340" r="84717" b="17594"/>
          <a:stretch/>
        </p:blipFill>
        <p:spPr>
          <a:xfrm>
            <a:off x="2983943" y="4726207"/>
            <a:ext cx="972798" cy="513581"/>
          </a:xfrm>
          <a:prstGeom prst="rect">
            <a:avLst/>
          </a:prstGeom>
        </p:spPr>
      </p:pic>
      <p:sp>
        <p:nvSpPr>
          <p:cNvPr id="60" name="TextBox 59">
            <a:extLst>
              <a:ext uri="{FF2B5EF4-FFF2-40B4-BE49-F238E27FC236}">
                <a16:creationId xmlns:a16="http://schemas.microsoft.com/office/drawing/2014/main" id="{0D7C8745-BD82-2BFD-F4AA-85C2D071F2B8}"/>
              </a:ext>
            </a:extLst>
          </p:cNvPr>
          <p:cNvSpPr txBox="1"/>
          <p:nvPr/>
        </p:nvSpPr>
        <p:spPr>
          <a:xfrm>
            <a:off x="2723835" y="5437763"/>
            <a:ext cx="1632947" cy="276999"/>
          </a:xfrm>
          <a:prstGeom prst="rect">
            <a:avLst/>
          </a:prstGeom>
          <a:noFill/>
        </p:spPr>
        <p:txBody>
          <a:bodyPr wrap="square" rtlCol="0">
            <a:spAutoFit/>
          </a:bodyPr>
          <a:lstStyle/>
          <a:p>
            <a:r>
              <a:rPr lang="en-GB" sz="1200" b="1" dirty="0">
                <a:solidFill>
                  <a:schemeClr val="tx2"/>
                </a:solidFill>
                <a:latin typeface="Arial" panose="020B0604020202020204" pitchFamily="34" charset="0"/>
                <a:cs typeface="Arial" panose="020B0604020202020204" pitchFamily="34" charset="0"/>
              </a:rPr>
              <a:t>+ Supply Chain</a:t>
            </a:r>
          </a:p>
        </p:txBody>
      </p:sp>
      <p:pic>
        <p:nvPicPr>
          <p:cNvPr id="61" name="Picture 60">
            <a:extLst>
              <a:ext uri="{FF2B5EF4-FFF2-40B4-BE49-F238E27FC236}">
                <a16:creationId xmlns:a16="http://schemas.microsoft.com/office/drawing/2014/main" id="{B8A1CC3E-3192-4776-1E3A-96E9082B9325}"/>
              </a:ext>
            </a:extLst>
          </p:cNvPr>
          <p:cNvPicPr>
            <a:picLocks noChangeAspect="1"/>
          </p:cNvPicPr>
          <p:nvPr/>
        </p:nvPicPr>
        <p:blipFill rotWithShape="1">
          <a:blip r:embed="rId4"/>
          <a:srcRect l="72600" t="14299" r="1276" b="2513"/>
          <a:stretch/>
        </p:blipFill>
        <p:spPr>
          <a:xfrm>
            <a:off x="8686235" y="2888966"/>
            <a:ext cx="2426231" cy="2996269"/>
          </a:xfrm>
          <a:prstGeom prst="rect">
            <a:avLst/>
          </a:prstGeom>
        </p:spPr>
      </p:pic>
      <p:sp>
        <p:nvSpPr>
          <p:cNvPr id="69" name="TextBox 68">
            <a:extLst>
              <a:ext uri="{FF2B5EF4-FFF2-40B4-BE49-F238E27FC236}">
                <a16:creationId xmlns:a16="http://schemas.microsoft.com/office/drawing/2014/main" id="{A3A63742-D62F-8417-1716-B93A52F5E2DB}"/>
              </a:ext>
            </a:extLst>
          </p:cNvPr>
          <p:cNvSpPr txBox="1"/>
          <p:nvPr/>
        </p:nvSpPr>
        <p:spPr>
          <a:xfrm>
            <a:off x="4732187" y="3133656"/>
            <a:ext cx="1115327" cy="553998"/>
          </a:xfrm>
          <a:prstGeom prst="rect">
            <a:avLst/>
          </a:prstGeom>
          <a:noFill/>
        </p:spPr>
        <p:txBody>
          <a:bodyPr wrap="square" lIns="0" tIns="0" rIns="0" bIns="0" rtlCol="0">
            <a:spAutoFit/>
          </a:bodyPr>
          <a:lstStyle/>
          <a:p>
            <a:pPr algn="ctr"/>
            <a:r>
              <a:rPr lang="en-GB" sz="1200" b="1" dirty="0">
                <a:solidFill>
                  <a:srgbClr val="7030A0"/>
                </a:solidFill>
                <a:latin typeface="Arial" panose="020B0604020202020204" pitchFamily="34" charset="0"/>
                <a:cs typeface="Arial" panose="020B0604020202020204" pitchFamily="34" charset="0"/>
              </a:rPr>
              <a:t>SW Hub Delivering the NNSPS</a:t>
            </a:r>
          </a:p>
        </p:txBody>
      </p:sp>
      <p:sp>
        <p:nvSpPr>
          <p:cNvPr id="70" name="TextBox 69">
            <a:extLst>
              <a:ext uri="{FF2B5EF4-FFF2-40B4-BE49-F238E27FC236}">
                <a16:creationId xmlns:a16="http://schemas.microsoft.com/office/drawing/2014/main" id="{AD7FEB13-F86B-7072-3818-6D355153F486}"/>
              </a:ext>
            </a:extLst>
          </p:cNvPr>
          <p:cNvSpPr txBox="1"/>
          <p:nvPr/>
        </p:nvSpPr>
        <p:spPr>
          <a:xfrm>
            <a:off x="4724330" y="3852058"/>
            <a:ext cx="1149624" cy="1077218"/>
          </a:xfrm>
          <a:prstGeom prst="rect">
            <a:avLst/>
          </a:prstGeom>
          <a:noFill/>
        </p:spPr>
        <p:txBody>
          <a:bodyPr wrap="square" lIns="0" tIns="0" rIns="0" bIns="0" rtlCol="0">
            <a:spAutoFit/>
          </a:bodyPr>
          <a:lstStyle/>
          <a:p>
            <a:pPr algn="ctr"/>
            <a:r>
              <a:rPr lang="en-GB" sz="1000" b="1" dirty="0">
                <a:latin typeface="Arial" panose="020B0604020202020204" pitchFamily="34" charset="0"/>
                <a:cs typeface="Arial" panose="020B0604020202020204" pitchFamily="34" charset="0"/>
              </a:rPr>
              <a:t>Organisational</a:t>
            </a:r>
          </a:p>
          <a:p>
            <a:pPr algn="ctr"/>
            <a:r>
              <a:rPr lang="en-GB" sz="1000" b="1" dirty="0">
                <a:latin typeface="Arial" panose="020B0604020202020204" pitchFamily="34" charset="0"/>
                <a:cs typeface="Arial" panose="020B0604020202020204" pitchFamily="34" charset="0"/>
              </a:rPr>
              <a:t>People Capability,</a:t>
            </a:r>
          </a:p>
          <a:p>
            <a:pPr algn="ctr"/>
            <a:r>
              <a:rPr lang="en-GB" sz="1000" b="1" dirty="0">
                <a:latin typeface="Arial" panose="020B0604020202020204" pitchFamily="34" charset="0"/>
                <a:cs typeface="Arial" panose="020B0604020202020204" pitchFamily="34" charset="0"/>
              </a:rPr>
              <a:t>Learning &amp; Development</a:t>
            </a:r>
          </a:p>
          <a:p>
            <a:pPr algn="ctr"/>
            <a:r>
              <a:rPr lang="en-GB" sz="1000" b="1" dirty="0">
                <a:latin typeface="Arial" panose="020B0604020202020204" pitchFamily="34" charset="0"/>
                <a:cs typeface="Arial" panose="020B0604020202020204" pitchFamily="34" charset="0"/>
              </a:rPr>
              <a:t>Functions</a:t>
            </a:r>
          </a:p>
          <a:p>
            <a:pPr algn="ctr"/>
            <a:r>
              <a:rPr lang="en-GB" sz="1000" b="1" dirty="0">
                <a:latin typeface="Arial" panose="020B0604020202020204" pitchFamily="34" charset="0"/>
                <a:cs typeface="Arial" panose="020B0604020202020204" pitchFamily="34" charset="0"/>
              </a:rPr>
              <a:t>Working with </a:t>
            </a:r>
            <a:br>
              <a:rPr lang="en-GB" sz="1000" b="1" dirty="0">
                <a:latin typeface="Arial" panose="020B0604020202020204" pitchFamily="34" charset="0"/>
                <a:cs typeface="Arial" panose="020B0604020202020204" pitchFamily="34" charset="0"/>
              </a:rPr>
            </a:br>
            <a:r>
              <a:rPr lang="en-GB" sz="1000" b="1" dirty="0">
                <a:latin typeface="Arial" panose="020B0604020202020204" pitchFamily="34" charset="0"/>
                <a:cs typeface="Arial" panose="020B0604020202020204" pitchFamily="34" charset="0"/>
              </a:rPr>
              <a:t>Training providers</a:t>
            </a:r>
          </a:p>
        </p:txBody>
      </p:sp>
      <p:sp>
        <p:nvSpPr>
          <p:cNvPr id="71" name="TextBox 70">
            <a:extLst>
              <a:ext uri="{FF2B5EF4-FFF2-40B4-BE49-F238E27FC236}">
                <a16:creationId xmlns:a16="http://schemas.microsoft.com/office/drawing/2014/main" id="{D7A9E8F7-352B-2D3F-3BC1-A020D12DE56D}"/>
              </a:ext>
            </a:extLst>
          </p:cNvPr>
          <p:cNvSpPr txBox="1"/>
          <p:nvPr/>
        </p:nvSpPr>
        <p:spPr>
          <a:xfrm>
            <a:off x="4742547" y="5226775"/>
            <a:ext cx="1115327" cy="415498"/>
          </a:xfrm>
          <a:prstGeom prst="rect">
            <a:avLst/>
          </a:prstGeom>
          <a:noFill/>
        </p:spPr>
        <p:txBody>
          <a:bodyPr wrap="square" lIns="0" tIns="0" rIns="0" bIns="0" rtlCol="0">
            <a:spAutoFit/>
          </a:bodyPr>
          <a:lstStyle/>
          <a:p>
            <a:pPr algn="ctr"/>
            <a:r>
              <a:rPr lang="en-GB" sz="900" dirty="0">
                <a:solidFill>
                  <a:srgbClr val="7030A0"/>
                </a:solidFill>
                <a:latin typeface="Arial" panose="020B0604020202020204" pitchFamily="34" charset="0"/>
                <a:cs typeface="Arial" panose="020B0604020202020204" pitchFamily="34" charset="0"/>
              </a:rPr>
              <a:t>NSSB &amp; NSDG compliance and governance</a:t>
            </a:r>
          </a:p>
        </p:txBody>
      </p:sp>
      <p:sp>
        <p:nvSpPr>
          <p:cNvPr id="74" name="TextBox 73">
            <a:extLst>
              <a:ext uri="{FF2B5EF4-FFF2-40B4-BE49-F238E27FC236}">
                <a16:creationId xmlns:a16="http://schemas.microsoft.com/office/drawing/2014/main" id="{71F51181-AF02-82F6-81AE-DBBAA0275916}"/>
              </a:ext>
            </a:extLst>
          </p:cNvPr>
          <p:cNvSpPr txBox="1"/>
          <p:nvPr/>
        </p:nvSpPr>
        <p:spPr>
          <a:xfrm>
            <a:off x="6010443" y="5457603"/>
            <a:ext cx="2581104" cy="276999"/>
          </a:xfrm>
          <a:prstGeom prst="rect">
            <a:avLst/>
          </a:prstGeom>
          <a:noFill/>
        </p:spPr>
        <p:txBody>
          <a:bodyPr wrap="square" rtlCol="0">
            <a:spAutoFit/>
          </a:bodyPr>
          <a:lstStyle/>
          <a:p>
            <a:pPr algn="ctr"/>
            <a:r>
              <a:rPr lang="en-GB" sz="1200" b="1" dirty="0">
                <a:solidFill>
                  <a:schemeClr val="accent3"/>
                </a:solidFill>
                <a:latin typeface="Arial" panose="020B0604020202020204" pitchFamily="34" charset="0"/>
                <a:cs typeface="Arial" panose="020B0604020202020204" pitchFamily="34" charset="0"/>
              </a:rPr>
              <a:t>Professional Bodies</a:t>
            </a:r>
          </a:p>
        </p:txBody>
      </p:sp>
      <p:grpSp>
        <p:nvGrpSpPr>
          <p:cNvPr id="87" name="Group 86">
            <a:extLst>
              <a:ext uri="{FF2B5EF4-FFF2-40B4-BE49-F238E27FC236}">
                <a16:creationId xmlns:a16="http://schemas.microsoft.com/office/drawing/2014/main" id="{49597F32-B927-9520-B2FB-75F1AB273BD0}"/>
              </a:ext>
            </a:extLst>
          </p:cNvPr>
          <p:cNvGrpSpPr/>
          <p:nvPr/>
        </p:nvGrpSpPr>
        <p:grpSpPr>
          <a:xfrm>
            <a:off x="6159171" y="3058765"/>
            <a:ext cx="2218271" cy="2218271"/>
            <a:chOff x="6159171" y="3058765"/>
            <a:chExt cx="2218271" cy="2218271"/>
          </a:xfrm>
        </p:grpSpPr>
        <p:sp>
          <p:nvSpPr>
            <p:cNvPr id="73" name="Oval 72">
              <a:extLst>
                <a:ext uri="{FF2B5EF4-FFF2-40B4-BE49-F238E27FC236}">
                  <a16:creationId xmlns:a16="http://schemas.microsoft.com/office/drawing/2014/main" id="{665BF5AC-4994-69EA-807A-98F0F4E02CC6}"/>
                </a:ext>
              </a:extLst>
            </p:cNvPr>
            <p:cNvSpPr/>
            <p:nvPr/>
          </p:nvSpPr>
          <p:spPr>
            <a:xfrm>
              <a:off x="6159171" y="3058765"/>
              <a:ext cx="2218271" cy="2218271"/>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75" name="Oval 74">
              <a:extLst>
                <a:ext uri="{FF2B5EF4-FFF2-40B4-BE49-F238E27FC236}">
                  <a16:creationId xmlns:a16="http://schemas.microsoft.com/office/drawing/2014/main" id="{0764C960-1DD2-B168-1AF8-099C45FC430B}"/>
                </a:ext>
              </a:extLst>
            </p:cNvPr>
            <p:cNvSpPr/>
            <p:nvPr/>
          </p:nvSpPr>
          <p:spPr>
            <a:xfrm>
              <a:off x="6807619" y="3724090"/>
              <a:ext cx="929562" cy="92956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77" name="Graphic 76">
              <a:extLst>
                <a:ext uri="{FF2B5EF4-FFF2-40B4-BE49-F238E27FC236}">
                  <a16:creationId xmlns:a16="http://schemas.microsoft.com/office/drawing/2014/main" id="{0857BF1C-528F-E837-4C94-EF98909310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41573" y="3987015"/>
              <a:ext cx="495300" cy="333375"/>
            </a:xfrm>
            <a:prstGeom prst="rect">
              <a:avLst/>
            </a:prstGeom>
          </p:spPr>
        </p:pic>
        <p:sp>
          <p:nvSpPr>
            <p:cNvPr id="78" name="TextBox 77">
              <a:extLst>
                <a:ext uri="{FF2B5EF4-FFF2-40B4-BE49-F238E27FC236}">
                  <a16:creationId xmlns:a16="http://schemas.microsoft.com/office/drawing/2014/main" id="{407089CE-8677-B170-CBB0-7FFF4EE7310C}"/>
                </a:ext>
              </a:extLst>
            </p:cNvPr>
            <p:cNvSpPr txBox="1"/>
            <p:nvPr/>
          </p:nvSpPr>
          <p:spPr>
            <a:xfrm>
              <a:off x="6819495" y="3288512"/>
              <a:ext cx="873010" cy="338554"/>
            </a:xfrm>
            <a:prstGeom prst="rect">
              <a:avLst/>
            </a:prstGeom>
            <a:noFill/>
          </p:spPr>
          <p:txBody>
            <a:bodyPr wrap="square" lIns="0" tIns="0" rIns="0" bIns="0" rtlCol="0">
              <a:spAutoFit/>
            </a:bodyPr>
            <a:lstStyle/>
            <a:p>
              <a:pPr algn="ctr"/>
              <a:r>
                <a:rPr lang="en-GB" sz="1100" b="1" dirty="0">
                  <a:latin typeface="Arial" panose="020B0604020202020204" pitchFamily="34" charset="0"/>
                  <a:cs typeface="Arial" panose="020B0604020202020204" pitchFamily="34" charset="0"/>
                </a:rPr>
                <a:t>Regional Providers</a:t>
              </a:r>
            </a:p>
          </p:txBody>
        </p:sp>
        <p:sp>
          <p:nvSpPr>
            <p:cNvPr id="79" name="TextBox 78">
              <a:extLst>
                <a:ext uri="{FF2B5EF4-FFF2-40B4-BE49-F238E27FC236}">
                  <a16:creationId xmlns:a16="http://schemas.microsoft.com/office/drawing/2014/main" id="{E71768E0-A9D4-D654-C05D-DE0AD8DF8505}"/>
                </a:ext>
              </a:extLst>
            </p:cNvPr>
            <p:cNvSpPr txBox="1"/>
            <p:nvPr/>
          </p:nvSpPr>
          <p:spPr>
            <a:xfrm>
              <a:off x="6983292" y="4782788"/>
              <a:ext cx="594241" cy="338554"/>
            </a:xfrm>
            <a:prstGeom prst="rect">
              <a:avLst/>
            </a:prstGeom>
            <a:noFill/>
          </p:spPr>
          <p:txBody>
            <a:bodyPr wrap="square" lIns="0" tIns="0" rIns="0" bIns="0" rtlCol="0">
              <a:spAutoFit/>
            </a:bodyPr>
            <a:lstStyle/>
            <a:p>
              <a:pPr algn="ctr"/>
              <a:r>
                <a:rPr lang="en-GB" sz="1100" b="1" dirty="0">
                  <a:latin typeface="Arial" panose="020B0604020202020204" pitchFamily="34" charset="0"/>
                  <a:cs typeface="Arial" panose="020B0604020202020204" pitchFamily="34" charset="0"/>
                </a:rPr>
                <a:t>Skills Centres</a:t>
              </a:r>
            </a:p>
          </p:txBody>
        </p:sp>
        <p:sp>
          <p:nvSpPr>
            <p:cNvPr id="81" name="TextBox 80">
              <a:extLst>
                <a:ext uri="{FF2B5EF4-FFF2-40B4-BE49-F238E27FC236}">
                  <a16:creationId xmlns:a16="http://schemas.microsoft.com/office/drawing/2014/main" id="{8D68E39F-E522-9752-4905-9D0E26D20A91}"/>
                </a:ext>
              </a:extLst>
            </p:cNvPr>
            <p:cNvSpPr txBox="1"/>
            <p:nvPr/>
          </p:nvSpPr>
          <p:spPr>
            <a:xfrm>
              <a:off x="6281640" y="3637984"/>
              <a:ext cx="594241" cy="153888"/>
            </a:xfrm>
            <a:prstGeom prst="rect">
              <a:avLst/>
            </a:prstGeom>
            <a:noFill/>
          </p:spPr>
          <p:txBody>
            <a:bodyPr wrap="square" lIns="0" tIns="0" rIns="0" bIns="0" rtlCol="0">
              <a:spAutoFit/>
            </a:bodyPr>
            <a:lstStyle/>
            <a:p>
              <a:pPr algn="ctr"/>
              <a:r>
                <a:rPr lang="en-GB" sz="1000" b="1" dirty="0">
                  <a:latin typeface="Arial" panose="020B0604020202020204" pitchFamily="34" charset="0"/>
                  <a:cs typeface="Arial" panose="020B0604020202020204" pitchFamily="34" charset="0"/>
                </a:rPr>
                <a:t>FE</a:t>
              </a:r>
            </a:p>
          </p:txBody>
        </p:sp>
        <p:sp>
          <p:nvSpPr>
            <p:cNvPr id="82" name="TextBox 81">
              <a:extLst>
                <a:ext uri="{FF2B5EF4-FFF2-40B4-BE49-F238E27FC236}">
                  <a16:creationId xmlns:a16="http://schemas.microsoft.com/office/drawing/2014/main" id="{44A357B1-1C1B-0604-C7B8-8ED0B062BD14}"/>
                </a:ext>
              </a:extLst>
            </p:cNvPr>
            <p:cNvSpPr txBox="1"/>
            <p:nvPr/>
          </p:nvSpPr>
          <p:spPr>
            <a:xfrm>
              <a:off x="6234107" y="4161613"/>
              <a:ext cx="492271" cy="153888"/>
            </a:xfrm>
            <a:prstGeom prst="rect">
              <a:avLst/>
            </a:prstGeom>
            <a:noFill/>
          </p:spPr>
          <p:txBody>
            <a:bodyPr wrap="square" lIns="0" tIns="0" rIns="0" bIns="0" rtlCol="0">
              <a:spAutoFit/>
            </a:bodyPr>
            <a:lstStyle/>
            <a:p>
              <a:pPr algn="ctr"/>
              <a:r>
                <a:rPr lang="en-GB" sz="1000" b="1" dirty="0">
                  <a:latin typeface="Arial" panose="020B0604020202020204" pitchFamily="34" charset="0"/>
                  <a:cs typeface="Arial" panose="020B0604020202020204" pitchFamily="34" charset="0"/>
                </a:rPr>
                <a:t>NCfN</a:t>
              </a:r>
            </a:p>
          </p:txBody>
        </p:sp>
        <p:sp>
          <p:nvSpPr>
            <p:cNvPr id="83" name="TextBox 82">
              <a:extLst>
                <a:ext uri="{FF2B5EF4-FFF2-40B4-BE49-F238E27FC236}">
                  <a16:creationId xmlns:a16="http://schemas.microsoft.com/office/drawing/2014/main" id="{80DE74C4-989B-80E7-5E28-9B06037C94C8}"/>
                </a:ext>
              </a:extLst>
            </p:cNvPr>
            <p:cNvSpPr txBox="1"/>
            <p:nvPr/>
          </p:nvSpPr>
          <p:spPr>
            <a:xfrm>
              <a:off x="7815954" y="4161613"/>
              <a:ext cx="492271" cy="153888"/>
            </a:xfrm>
            <a:prstGeom prst="rect">
              <a:avLst/>
            </a:prstGeom>
            <a:noFill/>
          </p:spPr>
          <p:txBody>
            <a:bodyPr wrap="square" lIns="0" tIns="0" rIns="0" bIns="0" rtlCol="0">
              <a:spAutoFit/>
            </a:bodyPr>
            <a:lstStyle/>
            <a:p>
              <a:pPr algn="ctr"/>
              <a:r>
                <a:rPr lang="en-GB" sz="1000" b="1" dirty="0">
                  <a:latin typeface="Arial" panose="020B0604020202020204" pitchFamily="34" charset="0"/>
                  <a:cs typeface="Arial" panose="020B0604020202020204" pitchFamily="34" charset="0"/>
                </a:rPr>
                <a:t>UTC</a:t>
              </a:r>
            </a:p>
          </p:txBody>
        </p:sp>
        <p:sp>
          <p:nvSpPr>
            <p:cNvPr id="84" name="TextBox 83">
              <a:extLst>
                <a:ext uri="{FF2B5EF4-FFF2-40B4-BE49-F238E27FC236}">
                  <a16:creationId xmlns:a16="http://schemas.microsoft.com/office/drawing/2014/main" id="{A5622C72-0831-D351-56BA-F1C8E56D0EFA}"/>
                </a:ext>
              </a:extLst>
            </p:cNvPr>
            <p:cNvSpPr txBox="1"/>
            <p:nvPr/>
          </p:nvSpPr>
          <p:spPr>
            <a:xfrm>
              <a:off x="7621566" y="3637984"/>
              <a:ext cx="594241" cy="153888"/>
            </a:xfrm>
            <a:prstGeom prst="rect">
              <a:avLst/>
            </a:prstGeom>
            <a:noFill/>
          </p:spPr>
          <p:txBody>
            <a:bodyPr wrap="square" lIns="0" tIns="0" rIns="0" bIns="0" rtlCol="0">
              <a:spAutoFit/>
            </a:bodyPr>
            <a:lstStyle/>
            <a:p>
              <a:pPr algn="ctr"/>
              <a:r>
                <a:rPr lang="en-GB" sz="1000" b="1" dirty="0">
                  <a:latin typeface="Arial" panose="020B0604020202020204" pitchFamily="34" charset="0"/>
                  <a:cs typeface="Arial" panose="020B0604020202020204" pitchFamily="34" charset="0"/>
                </a:rPr>
                <a:t>HE</a:t>
              </a:r>
            </a:p>
          </p:txBody>
        </p:sp>
        <p:sp>
          <p:nvSpPr>
            <p:cNvPr id="85" name="TextBox 84">
              <a:extLst>
                <a:ext uri="{FF2B5EF4-FFF2-40B4-BE49-F238E27FC236}">
                  <a16:creationId xmlns:a16="http://schemas.microsoft.com/office/drawing/2014/main" id="{C439A7E7-5CED-74F1-04C7-02D063C899A0}"/>
                </a:ext>
              </a:extLst>
            </p:cNvPr>
            <p:cNvSpPr txBox="1"/>
            <p:nvPr/>
          </p:nvSpPr>
          <p:spPr>
            <a:xfrm>
              <a:off x="6307682" y="4639764"/>
              <a:ext cx="594241" cy="153888"/>
            </a:xfrm>
            <a:prstGeom prst="rect">
              <a:avLst/>
            </a:prstGeom>
            <a:noFill/>
          </p:spPr>
          <p:txBody>
            <a:bodyPr wrap="square" lIns="0" tIns="0" rIns="0" bIns="0" rtlCol="0">
              <a:spAutoFit/>
            </a:bodyPr>
            <a:lstStyle/>
            <a:p>
              <a:pPr algn="ctr"/>
              <a:r>
                <a:rPr lang="en-GB" sz="1000" b="1" dirty="0">
                  <a:latin typeface="Arial" panose="020B0604020202020204" pitchFamily="34" charset="0"/>
                  <a:cs typeface="Arial" panose="020B0604020202020204" pitchFamily="34" charset="0"/>
                </a:rPr>
                <a:t>IOT</a:t>
              </a:r>
            </a:p>
          </p:txBody>
        </p:sp>
        <p:sp>
          <p:nvSpPr>
            <p:cNvPr id="86" name="TextBox 85">
              <a:extLst>
                <a:ext uri="{FF2B5EF4-FFF2-40B4-BE49-F238E27FC236}">
                  <a16:creationId xmlns:a16="http://schemas.microsoft.com/office/drawing/2014/main" id="{47CCA069-6FD6-DFD0-8512-D305CE31B321}"/>
                </a:ext>
              </a:extLst>
            </p:cNvPr>
            <p:cNvSpPr txBox="1"/>
            <p:nvPr/>
          </p:nvSpPr>
          <p:spPr>
            <a:xfrm>
              <a:off x="7647608" y="4639764"/>
              <a:ext cx="594241" cy="153888"/>
            </a:xfrm>
            <a:prstGeom prst="rect">
              <a:avLst/>
            </a:prstGeom>
            <a:noFill/>
          </p:spPr>
          <p:txBody>
            <a:bodyPr wrap="square" lIns="0" tIns="0" rIns="0" bIns="0" rtlCol="0">
              <a:spAutoFit/>
            </a:bodyPr>
            <a:lstStyle/>
            <a:p>
              <a:pPr algn="ctr"/>
              <a:r>
                <a:rPr lang="en-GB" sz="1000" b="1" dirty="0">
                  <a:latin typeface="Arial" panose="020B0604020202020204" pitchFamily="34" charset="0"/>
                  <a:cs typeface="Arial" panose="020B0604020202020204" pitchFamily="34" charset="0"/>
                </a:rPr>
                <a:t>NSAN</a:t>
              </a:r>
            </a:p>
          </p:txBody>
        </p:sp>
      </p:grpSp>
      <p:sp>
        <p:nvSpPr>
          <p:cNvPr id="42" name="Rectangle 41">
            <a:extLst>
              <a:ext uri="{FF2B5EF4-FFF2-40B4-BE49-F238E27FC236}">
                <a16:creationId xmlns:a16="http://schemas.microsoft.com/office/drawing/2014/main" id="{4A628720-4314-0393-4579-8B90F4520A66}"/>
              </a:ext>
            </a:extLst>
          </p:cNvPr>
          <p:cNvSpPr/>
          <p:nvPr/>
        </p:nvSpPr>
        <p:spPr>
          <a:xfrm>
            <a:off x="1209456" y="2800248"/>
            <a:ext cx="4732744" cy="30845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Requirements</a:t>
            </a:r>
          </a:p>
        </p:txBody>
      </p:sp>
      <p:sp>
        <p:nvSpPr>
          <p:cNvPr id="5" name="BJPseudoFooter">
            <a:extLst>
              <a:ext uri="{FF2B5EF4-FFF2-40B4-BE49-F238E27FC236}">
                <a16:creationId xmlns:a16="http://schemas.microsoft.com/office/drawing/2014/main" id="{BC6C65FD-5AA9-0C39-223D-E1D93DA38BCA}"/>
              </a:ext>
            </a:extLst>
          </p:cNvPr>
          <p:cNvSpPr txBox="1"/>
          <p:nvPr>
            <p:custDataLst>
              <p:tags r:id="rId1"/>
            </p:custDataLst>
          </p:nvPr>
        </p:nvSpPr>
        <p:spPr>
          <a:xfrm>
            <a:off x="127000" y="6350000"/>
            <a:ext cx="184731" cy="369332"/>
          </a:xfrm>
          <a:prstGeom prst="rect">
            <a:avLst/>
          </a:prstGeom>
          <a:noFill/>
        </p:spPr>
        <p:txBody>
          <a:bodyPr vert="horz" wrap="none" rtlCol="0">
            <a:spAutoFit/>
          </a:bodyPr>
          <a:lstStyle/>
          <a:p>
            <a:endParaRPr lang="en-GB"/>
          </a:p>
        </p:txBody>
      </p:sp>
    </p:spTree>
    <p:extLst>
      <p:ext uri="{BB962C8B-B14F-4D97-AF65-F5344CB8AC3E}">
        <p14:creationId xmlns:p14="http://schemas.microsoft.com/office/powerpoint/2010/main" val="258209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B5CE6A-9E13-AD2E-6816-484EA65A32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997" r="5200"/>
          <a:stretch/>
        </p:blipFill>
        <p:spPr>
          <a:xfrm>
            <a:off x="4181707" y="-1"/>
            <a:ext cx="8010293" cy="6591643"/>
          </a:xfrm>
          <a:prstGeom prst="rect">
            <a:avLst/>
          </a:prstGeom>
        </p:spPr>
      </p:pic>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964023" y="879063"/>
            <a:ext cx="6370842" cy="610863"/>
          </a:xfrm>
        </p:spPr>
        <p:txBody>
          <a:bodyPr vert="horz" lIns="0" tIns="0" rIns="0" bIns="0" rtlCol="0" anchor="b" anchorCtr="0">
            <a:normAutofit/>
          </a:bodyPr>
          <a:lstStyle/>
          <a:p>
            <a:r>
              <a:rPr lang="en-GB" dirty="0">
                <a:latin typeface="Arial" panose="020B0604020202020204" pitchFamily="34" charset="0"/>
                <a:cs typeface="Arial" panose="020B0604020202020204" pitchFamily="34" charset="0"/>
              </a:rPr>
              <a:t>SWH – who is involved</a:t>
            </a:r>
          </a:p>
        </p:txBody>
      </p:sp>
      <p:sp>
        <p:nvSpPr>
          <p:cNvPr id="10" name="TextBox 9">
            <a:extLst>
              <a:ext uri="{FF2B5EF4-FFF2-40B4-BE49-F238E27FC236}">
                <a16:creationId xmlns:a16="http://schemas.microsoft.com/office/drawing/2014/main" id="{76E2147C-0F03-7432-1F7F-76E0CE042061}"/>
              </a:ext>
            </a:extLst>
          </p:cNvPr>
          <p:cNvSpPr txBox="1"/>
          <p:nvPr/>
        </p:nvSpPr>
        <p:spPr>
          <a:xfrm>
            <a:off x="952500" y="2242655"/>
            <a:ext cx="5614958" cy="2781401"/>
          </a:xfrm>
          <a:prstGeom prst="rect">
            <a:avLst/>
          </a:prstGeom>
        </p:spPr>
        <p:txBody>
          <a:bodyPr vert="horz" lIns="0" tIns="0" rIns="0" bIns="0" rtlCol="0"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Geographically and economically diverse regional profile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Blend of civil and defence nuclear</a:t>
            </a:r>
            <a:endParaRPr kumimoji="0" lang="en-GB" sz="1600" b="0" i="0" u="none" strike="noStrike" kern="1200" cap="none" spc="0" normalizeH="0" baseline="0" noProof="0" dirty="0">
              <a:ln>
                <a:noFill/>
              </a:ln>
              <a:solidFill>
                <a:srgbClr val="FFFFFF"/>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Encompasses: </a:t>
            </a:r>
          </a:p>
        </p:txBody>
      </p:sp>
      <p:sp>
        <p:nvSpPr>
          <p:cNvPr id="13" name="Slide Number Placeholder 4">
            <a:extLst>
              <a:ext uri="{FF2B5EF4-FFF2-40B4-BE49-F238E27FC236}">
                <a16:creationId xmlns:a16="http://schemas.microsoft.com/office/drawing/2014/main" id="{1FF89114-9471-2183-1010-A772C19964AC}"/>
              </a:ext>
            </a:extLst>
          </p:cNvPr>
          <p:cNvSpPr txBox="1">
            <a:spLocks/>
          </p:cNvSpPr>
          <p:nvPr/>
        </p:nvSpPr>
        <p:spPr>
          <a:xfrm>
            <a:off x="5853930" y="6501102"/>
            <a:ext cx="713527" cy="147983"/>
          </a:xfrm>
          <a:prstGeom prst="rect">
            <a:avLst/>
          </a:prstGeom>
          <a:noFill/>
          <a:ln>
            <a:noFill/>
          </a:ln>
        </p:spPr>
        <p:txBody>
          <a:bodyPr spcFirstLastPara="1" wrap="square" lIns="0" tIns="0" rIns="0" bIns="0" anchor="t" anchorCtr="0">
            <a:sp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fld id="{097B92FD-FFA1-486C-8889-F8E052576F68}" type="slidenum">
              <a:rPr kumimoji="0" lang="en-GB" sz="800" b="0"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sym typeface="Arial"/>
              </a:rPr>
              <a:pPr marL="0" marR="0" lvl="0" indent="0" algn="ctr" defTabSz="914400" rtl="0" eaLnBrk="1" fontAlgn="auto" latinLnBrk="0" hangingPunct="1">
                <a:lnSpc>
                  <a:spcPct val="100000"/>
                </a:lnSpc>
                <a:spcBef>
                  <a:spcPts val="0"/>
                </a:spcBef>
                <a:spcAft>
                  <a:spcPts val="0"/>
                </a:spcAft>
                <a:buClr>
                  <a:srgbClr val="000000"/>
                </a:buClr>
                <a:buSzPts val="700"/>
                <a:buFont typeface="Arial"/>
                <a:buNone/>
                <a:tabLst/>
                <a:defRPr/>
              </a:pPr>
              <a:t>6</a:t>
            </a:fld>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5" name="Rectangle 4">
            <a:extLst>
              <a:ext uri="{FF2B5EF4-FFF2-40B4-BE49-F238E27FC236}">
                <a16:creationId xmlns:a16="http://schemas.microsoft.com/office/drawing/2014/main" id="{268A0251-533E-B620-7A10-424AE134CDA6}"/>
              </a:ext>
            </a:extLst>
          </p:cNvPr>
          <p:cNvSpPr/>
          <p:nvPr/>
        </p:nvSpPr>
        <p:spPr>
          <a:xfrm>
            <a:off x="1242432" y="3059394"/>
            <a:ext cx="3697558" cy="133418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FAE8334E-A02E-F920-A548-1D5B4C0EB110}"/>
              </a:ext>
            </a:extLst>
          </p:cNvPr>
          <p:cNvSpPr txBox="1"/>
          <p:nvPr/>
        </p:nvSpPr>
        <p:spPr>
          <a:xfrm>
            <a:off x="1404801" y="3175698"/>
            <a:ext cx="3825122" cy="1136592"/>
          </a:xfrm>
          <a:prstGeom prst="rect">
            <a:avLst/>
          </a:prstGeom>
          <a:noFill/>
        </p:spPr>
        <p:txBody>
          <a:bodyPr wrap="square" lIns="0" tIns="0" rIns="0" bIns="0" numCol="2" spcCol="252000" rtlCol="0">
            <a:noAutofit/>
          </a:bodyPr>
          <a:lstStyle/>
          <a:p>
            <a:pPr marL="2844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rPr>
              <a:t>Cornwall</a:t>
            </a:r>
          </a:p>
          <a:p>
            <a:pPr marL="2844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rPr>
              <a:t>Devon</a:t>
            </a:r>
          </a:p>
          <a:p>
            <a:pPr marL="2844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rPr>
              <a:t>Somerset</a:t>
            </a:r>
          </a:p>
          <a:p>
            <a:pPr marL="2844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rPr>
              <a:t>Gloucestershire</a:t>
            </a:r>
          </a:p>
          <a:p>
            <a:pPr marL="2844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rPr>
              <a:t>Dorset</a:t>
            </a:r>
          </a:p>
          <a:p>
            <a:pPr marL="2844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rPr>
              <a:t>Wiltshire</a:t>
            </a:r>
          </a:p>
          <a:p>
            <a:pPr marL="2844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rPr>
              <a:t>Hampshire</a:t>
            </a:r>
          </a:p>
          <a:p>
            <a:pPr marL="2844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rPr>
              <a:t>Berkshire</a:t>
            </a:r>
          </a:p>
          <a:p>
            <a:pPr marL="2844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rPr>
              <a:t>Oxfordshire</a:t>
            </a:r>
          </a:p>
        </p:txBody>
      </p:sp>
      <p:sp>
        <p:nvSpPr>
          <p:cNvPr id="4" name="BJPseudoFooter">
            <a:extLst>
              <a:ext uri="{FF2B5EF4-FFF2-40B4-BE49-F238E27FC236}">
                <a16:creationId xmlns:a16="http://schemas.microsoft.com/office/drawing/2014/main" id="{EED7F504-C2BB-EA8A-3EF5-4D851CCE173D}"/>
              </a:ext>
            </a:extLst>
          </p:cNvPr>
          <p:cNvSpPr txBox="1"/>
          <p:nvPr>
            <p:custDataLst>
              <p:tags r:id="rId1"/>
            </p:custDataLst>
          </p:nvPr>
        </p:nvSpPr>
        <p:spPr>
          <a:xfrm>
            <a:off x="127000" y="6350000"/>
            <a:ext cx="184731" cy="369332"/>
          </a:xfrm>
          <a:prstGeom prst="rect">
            <a:avLst/>
          </a:prstGeom>
          <a:noFill/>
        </p:spPr>
        <p:txBody>
          <a:bodyPr vert="horz" wrap="none" rtlCol="0">
            <a:spAutoFit/>
          </a:bodyPr>
          <a:lstStyle/>
          <a:p>
            <a:endParaRPr lang="en-GB"/>
          </a:p>
        </p:txBody>
      </p:sp>
    </p:spTree>
    <p:extLst>
      <p:ext uri="{BB962C8B-B14F-4D97-AF65-F5344CB8AC3E}">
        <p14:creationId xmlns:p14="http://schemas.microsoft.com/office/powerpoint/2010/main" val="1979563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E4612C3F-3BDD-22AC-4C1B-8551AB05E4C4}"/>
              </a:ext>
            </a:extLst>
          </p:cNvPr>
          <p:cNvCxnSpPr>
            <a:cxnSpLocks/>
          </p:cNvCxnSpPr>
          <p:nvPr/>
        </p:nvCxnSpPr>
        <p:spPr>
          <a:xfrm flipH="1">
            <a:off x="1417138" y="4129622"/>
            <a:ext cx="182" cy="79575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F2CFBDF-C642-D910-D645-F663A7368AD8}"/>
              </a:ext>
            </a:extLst>
          </p:cNvPr>
          <p:cNvCxnSpPr>
            <a:cxnSpLocks/>
          </p:cNvCxnSpPr>
          <p:nvPr/>
        </p:nvCxnSpPr>
        <p:spPr>
          <a:xfrm flipH="1">
            <a:off x="1417320" y="4914900"/>
            <a:ext cx="495787"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97DF49C-A9CE-68D5-FF24-352217C7C825}"/>
              </a:ext>
            </a:extLst>
          </p:cNvPr>
          <p:cNvSpPr txBox="1"/>
          <p:nvPr/>
        </p:nvSpPr>
        <p:spPr>
          <a:xfrm>
            <a:off x="4137659" y="2802374"/>
            <a:ext cx="4457699" cy="2706886"/>
          </a:xfrm>
          <a:prstGeom prst="rect">
            <a:avLst/>
          </a:prstGeom>
          <a:solidFill>
            <a:schemeClr val="accent1">
              <a:lumMod val="40000"/>
              <a:lumOff val="60000"/>
            </a:schemeClr>
          </a:solidFill>
        </p:spPr>
        <p:txBody>
          <a:bodyPr wrap="square" lIns="432000" tIns="10800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dirty="0">
                <a:ln>
                  <a:noFill/>
                </a:ln>
                <a:solidFill>
                  <a:schemeClr val="accent3"/>
                </a:solidFill>
                <a:effectLst/>
                <a:uLnTx/>
                <a:uFillTx/>
                <a:latin typeface="Arial"/>
                <a:ea typeface="+mn-ea"/>
                <a:cs typeface="+mn-cs"/>
              </a:rPr>
              <a:t>Babcock/ CCP Engineering &amp; Nuclear Skills building (part of Babcock Skills Academy – first physical step in driving outcomes</a:t>
            </a:r>
            <a:endParaRPr kumimoji="0" lang="en-GB" sz="1400" b="0" i="0" u="none" strike="noStrike" kern="0" cap="none" spc="0" normalizeH="0" baseline="0" noProof="0" dirty="0">
              <a:ln>
                <a:noFill/>
              </a:ln>
              <a:solidFill>
                <a:schemeClr val="accent3"/>
              </a:solidFill>
              <a:effectLst/>
              <a:uLnTx/>
              <a:uFillTx/>
              <a:latin typeface="Arial"/>
              <a:ea typeface="+mn-ea"/>
              <a:cs typeface="+mn-cs"/>
            </a:endParaRPr>
          </a:p>
        </p:txBody>
      </p:sp>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964023" y="879063"/>
            <a:ext cx="10852057" cy="610863"/>
          </a:xfrm>
        </p:spPr>
        <p:txBody>
          <a:bodyPr vert="horz" lIns="0" tIns="0" rIns="0" bIns="0" rtlCol="0" anchor="b" anchorCtr="0">
            <a:normAutofit/>
          </a:bodyPr>
          <a:lstStyle/>
          <a:p>
            <a:r>
              <a:rPr lang="en-GB" dirty="0">
                <a:latin typeface="Arial" panose="020B0604020202020204" pitchFamily="34" charset="0"/>
                <a:cs typeface="Arial" panose="020B0604020202020204" pitchFamily="34" charset="0"/>
              </a:rPr>
              <a:t>How we’ll achieve our aims</a:t>
            </a:r>
          </a:p>
        </p:txBody>
      </p:sp>
      <p:sp>
        <p:nvSpPr>
          <p:cNvPr id="4" name="TextBox 3">
            <a:extLst>
              <a:ext uri="{FF2B5EF4-FFF2-40B4-BE49-F238E27FC236}">
                <a16:creationId xmlns:a16="http://schemas.microsoft.com/office/drawing/2014/main" id="{50006EC8-84DC-3635-0075-0C3D2DE32A58}"/>
              </a:ext>
            </a:extLst>
          </p:cNvPr>
          <p:cNvSpPr txBox="1"/>
          <p:nvPr/>
        </p:nvSpPr>
        <p:spPr>
          <a:xfrm>
            <a:off x="9063991" y="0"/>
            <a:ext cx="3128010" cy="6858000"/>
          </a:xfrm>
          <a:prstGeom prst="rect">
            <a:avLst/>
          </a:prstGeom>
          <a:solidFill>
            <a:schemeClr val="accent3"/>
          </a:solidFill>
          <a:ln>
            <a:noFill/>
          </a:ln>
        </p:spPr>
        <p:txBody>
          <a:bodyPr wrap="square" lIns="252000" tIns="144000" rIns="252000" bIns="144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kern="0"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0" cap="none" spc="0" normalizeH="0" baseline="0" noProof="0" dirty="0">
                <a:ln>
                  <a:noFill/>
                </a:ln>
                <a:effectLst/>
                <a:uLnTx/>
                <a:uFillTx/>
                <a:latin typeface="Arial"/>
                <a:ea typeface="+mn-ea"/>
                <a:cs typeface="+mn-cs"/>
              </a:rPr>
              <a:t>Deliverables: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effectLst/>
                <a:uLnTx/>
                <a:uFillTx/>
                <a:latin typeface="Arial" panose="020B0604020202020204" pitchFamily="34" charset="0"/>
                <a:ea typeface="Arial" panose="020B0604020202020204" pitchFamily="34" charset="0"/>
                <a:cs typeface="Mangal" panose="02040503050203030202" pitchFamily="18" charset="0"/>
              </a:rPr>
              <a:t>Reduced recruitment and retention costs, and attrition by poaching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0" cap="none" spc="0" normalizeH="0" baseline="0" noProof="0" dirty="0">
              <a:ln>
                <a:noFill/>
              </a:ln>
              <a:effectLst/>
              <a:uLnTx/>
              <a:uFillTx/>
              <a:latin typeface="Arial" panose="020B0604020202020204" pitchFamily="34" charset="0"/>
              <a:ea typeface="Arial" panose="020B0604020202020204" pitchFamily="34" charset="0"/>
              <a:cs typeface="Mangal" panose="02040503050203030202"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effectLst/>
                <a:uLnTx/>
                <a:uFillTx/>
                <a:latin typeface="Arial" panose="020B0604020202020204" pitchFamily="34" charset="0"/>
                <a:ea typeface="Arial" panose="020B0604020202020204" pitchFamily="34" charset="0"/>
                <a:cs typeface="Mangal" panose="02040503050203030202" pitchFamily="18" charset="0"/>
              </a:rPr>
              <a:t>Reduction in social mobility cold spots through a highly skilled workforce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0" cap="none" spc="0" normalizeH="0" baseline="0" noProof="0" dirty="0">
              <a:ln>
                <a:noFill/>
              </a:ln>
              <a:effectLst/>
              <a:uLnTx/>
              <a:uFillTx/>
              <a:latin typeface="Arial" panose="020B0604020202020204" pitchFamily="34" charset="0"/>
              <a:ea typeface="Arial" panose="020B0604020202020204" pitchFamily="34" charset="0"/>
              <a:cs typeface="Mangal" panose="02040503050203030202"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effectLst/>
                <a:uLnTx/>
                <a:uFillTx/>
                <a:latin typeface="Arial" panose="020B0604020202020204" pitchFamily="34" charset="0"/>
                <a:ea typeface="Arial" panose="020B0604020202020204" pitchFamily="34" charset="0"/>
                <a:cs typeface="Mangal" panose="02040503050203030202" pitchFamily="18" charset="0"/>
              </a:rPr>
              <a:t>Increase in use of local skilled populations and reduction in reliance on transient labour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0" cap="none" spc="0" normalizeH="0" baseline="0" noProof="0" dirty="0">
              <a:ln>
                <a:noFill/>
              </a:ln>
              <a:effectLst/>
              <a:uLnTx/>
              <a:uFillTx/>
              <a:latin typeface="Arial" panose="020B0604020202020204" pitchFamily="34" charset="0"/>
              <a:ea typeface="Arial" panose="020B06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noProof="0" dirty="0">
                <a:ln>
                  <a:noFill/>
                </a:ln>
                <a:effectLst/>
                <a:uLnTx/>
                <a:uFillTx/>
                <a:latin typeface="Arial" panose="020B0604020202020204" pitchFamily="34" charset="0"/>
                <a:ea typeface="Arial" panose="020B0604020202020204" pitchFamily="34" charset="0"/>
                <a:cs typeface="+mn-cs"/>
              </a:rPr>
              <a:t>Increased resilience in critical nuclear skills, with reduction in reliance on contingent labour in niche roles such as safety cases</a:t>
            </a:r>
          </a:p>
        </p:txBody>
      </p:sp>
      <p:sp>
        <p:nvSpPr>
          <p:cNvPr id="6" name="TextBox 5">
            <a:extLst>
              <a:ext uri="{FF2B5EF4-FFF2-40B4-BE49-F238E27FC236}">
                <a16:creationId xmlns:a16="http://schemas.microsoft.com/office/drawing/2014/main" id="{745CA802-DED9-762C-F6F5-1FC80F34FF16}"/>
              </a:ext>
            </a:extLst>
          </p:cNvPr>
          <p:cNvSpPr txBox="1"/>
          <p:nvPr/>
        </p:nvSpPr>
        <p:spPr>
          <a:xfrm>
            <a:off x="964022" y="2155223"/>
            <a:ext cx="7631337" cy="407559"/>
          </a:xfrm>
          <a:prstGeom prst="rect">
            <a:avLst/>
          </a:prstGeom>
          <a:solidFill>
            <a:schemeClr val="accent3"/>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Arial"/>
                <a:ea typeface="+mn-ea"/>
                <a:cs typeface="+mn-cs"/>
              </a:rPr>
              <a:t>National Nuclear Strategic Plan for Skills</a:t>
            </a:r>
          </a:p>
        </p:txBody>
      </p:sp>
      <p:sp>
        <p:nvSpPr>
          <p:cNvPr id="7" name="Isosceles Triangle 6">
            <a:extLst>
              <a:ext uri="{FF2B5EF4-FFF2-40B4-BE49-F238E27FC236}">
                <a16:creationId xmlns:a16="http://schemas.microsoft.com/office/drawing/2014/main" id="{484B013A-FADE-DE10-0F41-D411A8F14277}"/>
              </a:ext>
            </a:extLst>
          </p:cNvPr>
          <p:cNvSpPr/>
          <p:nvPr/>
        </p:nvSpPr>
        <p:spPr>
          <a:xfrm rot="10800000">
            <a:off x="4640580" y="2562781"/>
            <a:ext cx="285750" cy="133961"/>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a:extLst>
              <a:ext uri="{FF2B5EF4-FFF2-40B4-BE49-F238E27FC236}">
                <a16:creationId xmlns:a16="http://schemas.microsoft.com/office/drawing/2014/main" id="{0EE60212-F9DD-96E0-EDA3-3660994CDE66}"/>
              </a:ext>
            </a:extLst>
          </p:cNvPr>
          <p:cNvGrpSpPr/>
          <p:nvPr/>
        </p:nvGrpSpPr>
        <p:grpSpPr>
          <a:xfrm>
            <a:off x="1015453" y="2790209"/>
            <a:ext cx="3373666" cy="1427461"/>
            <a:chOff x="1015453" y="2790209"/>
            <a:chExt cx="3373666" cy="1461939"/>
          </a:xfrm>
        </p:grpSpPr>
        <p:sp>
          <p:nvSpPr>
            <p:cNvPr id="9" name="TextBox 8">
              <a:extLst>
                <a:ext uri="{FF2B5EF4-FFF2-40B4-BE49-F238E27FC236}">
                  <a16:creationId xmlns:a16="http://schemas.microsoft.com/office/drawing/2014/main" id="{BBEE2928-DA3F-045A-DF7A-0C9A9A3B6381}"/>
                </a:ext>
              </a:extLst>
            </p:cNvPr>
            <p:cNvSpPr txBox="1"/>
            <p:nvPr/>
          </p:nvSpPr>
          <p:spPr>
            <a:xfrm>
              <a:off x="1015453" y="2802375"/>
              <a:ext cx="3128010" cy="1449772"/>
            </a:xfrm>
            <a:prstGeom prst="rect">
              <a:avLst/>
            </a:prstGeom>
            <a:solidFill>
              <a:schemeClr val="tx2"/>
            </a:solidFill>
          </p:spPr>
          <p:txBody>
            <a:bodyPr wrap="square"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SW Hub delivers: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dirty="0">
                  <a:ln>
                    <a:noFill/>
                  </a:ln>
                  <a:solidFill>
                    <a:prstClr val="white"/>
                  </a:solidFill>
                  <a:effectLst/>
                  <a:uLnTx/>
                  <a:uFillTx/>
                  <a:latin typeface="Arial"/>
                  <a:ea typeface="+mn-ea"/>
                  <a:cs typeface="+mn-cs"/>
                </a:rPr>
                <a:t>Demand / supply optimisation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dirty="0">
                  <a:ln>
                    <a:noFill/>
                  </a:ln>
                  <a:solidFill>
                    <a:prstClr val="white"/>
                  </a:solidFill>
                  <a:effectLst/>
                  <a:uLnTx/>
                  <a:uFillTx/>
                  <a:latin typeface="Arial"/>
                  <a:ea typeface="+mn-ea"/>
                  <a:cs typeface="+mn-cs"/>
                </a:rPr>
                <a:t>Optimised training landscape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dirty="0">
                  <a:ln>
                    <a:noFill/>
                  </a:ln>
                  <a:solidFill>
                    <a:prstClr val="white"/>
                  </a:solidFill>
                  <a:effectLst/>
                  <a:uLnTx/>
                  <a:uFillTx/>
                  <a:latin typeface="Arial"/>
                  <a:ea typeface="+mn-ea"/>
                  <a:cs typeface="+mn-cs"/>
                </a:rPr>
                <a:t>Common course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dirty="0">
                  <a:ln>
                    <a:noFill/>
                  </a:ln>
                  <a:solidFill>
                    <a:prstClr val="white"/>
                  </a:solidFill>
                  <a:effectLst/>
                  <a:uLnTx/>
                  <a:uFillTx/>
                  <a:latin typeface="Arial"/>
                  <a:ea typeface="+mn-ea"/>
                  <a:cs typeface="+mn-cs"/>
                </a:rPr>
                <a:t>Delivery mechanism for NNSPS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dirty="0">
                  <a:ln>
                    <a:noFill/>
                  </a:ln>
                  <a:solidFill>
                    <a:prstClr val="white"/>
                  </a:solidFill>
                  <a:effectLst/>
                  <a:uLnTx/>
                  <a:uFillTx/>
                  <a:latin typeface="Arial"/>
                  <a:ea typeface="+mn-ea"/>
                  <a:cs typeface="+mn-cs"/>
                </a:rPr>
                <a:t>Works with stakeholders etc</a:t>
              </a:r>
            </a:p>
          </p:txBody>
        </p:sp>
        <p:sp>
          <p:nvSpPr>
            <p:cNvPr id="11" name="Isosceles Triangle 10">
              <a:extLst>
                <a:ext uri="{FF2B5EF4-FFF2-40B4-BE49-F238E27FC236}">
                  <a16:creationId xmlns:a16="http://schemas.microsoft.com/office/drawing/2014/main" id="{C70597A9-DDE4-63EC-6964-7678A03633D8}"/>
                </a:ext>
              </a:extLst>
            </p:cNvPr>
            <p:cNvSpPr/>
            <p:nvPr/>
          </p:nvSpPr>
          <p:spPr>
            <a:xfrm rot="5400000">
              <a:off x="3535321" y="3398350"/>
              <a:ext cx="1461939" cy="245657"/>
            </a:xfrm>
            <a:prstGeom prst="triangl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TextBox 12">
            <a:extLst>
              <a:ext uri="{FF2B5EF4-FFF2-40B4-BE49-F238E27FC236}">
                <a16:creationId xmlns:a16="http://schemas.microsoft.com/office/drawing/2014/main" id="{6D35E828-CBB0-1A2E-0286-4CB0B57897CB}"/>
              </a:ext>
            </a:extLst>
          </p:cNvPr>
          <p:cNvSpPr txBox="1"/>
          <p:nvPr/>
        </p:nvSpPr>
        <p:spPr>
          <a:xfrm>
            <a:off x="4581333" y="4808290"/>
            <a:ext cx="3796856" cy="461665"/>
          </a:xfrm>
          <a:prstGeom prst="rect">
            <a:avLst/>
          </a:prstGeom>
          <a:solidFill>
            <a:schemeClr val="accent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Arial"/>
                <a:ea typeface="+mn-ea"/>
                <a:cs typeface="+mn-cs"/>
              </a:rPr>
              <a:t>Other providers HE &amp; FE – </a:t>
            </a:r>
            <a:r>
              <a:rPr kumimoji="0" lang="en-GB" sz="1200" b="1" i="0" u="none" strike="noStrike" kern="0" cap="none" spc="0" normalizeH="0" baseline="0" noProof="0" dirty="0">
                <a:ln>
                  <a:noFill/>
                </a:ln>
                <a:solidFill>
                  <a:prstClr val="white"/>
                </a:solidFill>
                <a:effectLst/>
                <a:uLnTx/>
                <a:uFillTx/>
                <a:latin typeface="Arial"/>
                <a:ea typeface="+mn-ea"/>
                <a:cs typeface="+mn-cs"/>
              </a:rPr>
              <a:t>member or spoke member of hub </a:t>
            </a:r>
          </a:p>
        </p:txBody>
      </p:sp>
      <p:sp>
        <p:nvSpPr>
          <p:cNvPr id="14" name="TextBox 13">
            <a:extLst>
              <a:ext uri="{FF2B5EF4-FFF2-40B4-BE49-F238E27FC236}">
                <a16:creationId xmlns:a16="http://schemas.microsoft.com/office/drawing/2014/main" id="{AAF5F816-9F13-1142-2224-3D1E22D49653}"/>
              </a:ext>
            </a:extLst>
          </p:cNvPr>
          <p:cNvSpPr txBox="1"/>
          <p:nvPr/>
        </p:nvSpPr>
        <p:spPr>
          <a:xfrm>
            <a:off x="4581333" y="4242531"/>
            <a:ext cx="3796857" cy="461665"/>
          </a:xfrm>
          <a:prstGeom prst="rect">
            <a:avLst/>
          </a:prstGeom>
          <a:solidFill>
            <a:schemeClr val="accent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Arial"/>
                <a:ea typeface="+mn-ea"/>
                <a:cs typeface="+mn-cs"/>
              </a:rPr>
              <a:t>Bridgwater &amp; Taunton College – </a:t>
            </a:r>
            <a:r>
              <a:rPr kumimoji="0" lang="en-GB" sz="1200" b="1" i="0" u="none" strike="noStrike" kern="0" cap="none" spc="0" normalizeH="0" baseline="0" noProof="0" dirty="0">
                <a:ln>
                  <a:noFill/>
                </a:ln>
                <a:solidFill>
                  <a:prstClr val="white"/>
                </a:solidFill>
                <a:effectLst/>
                <a:uLnTx/>
                <a:uFillTx/>
                <a:latin typeface="Arial"/>
                <a:ea typeface="+mn-ea"/>
                <a:cs typeface="+mn-cs"/>
              </a:rPr>
              <a:t>member of hub</a:t>
            </a:r>
            <a:r>
              <a:rPr kumimoji="0" lang="en-GB" sz="1200" b="0" i="0" u="none" strike="noStrike" kern="0" cap="none" spc="0" normalizeH="0" baseline="0" noProof="0" dirty="0">
                <a:ln>
                  <a:noFill/>
                </a:ln>
                <a:solidFill>
                  <a:prstClr val="white"/>
                </a:solidFill>
                <a:effectLst/>
                <a:uLnTx/>
                <a:uFillTx/>
                <a:latin typeface="Arial"/>
                <a:ea typeface="+mn-ea"/>
                <a:cs typeface="+mn-cs"/>
              </a:rPr>
              <a:t> but also key provider to EDFetc</a:t>
            </a:r>
          </a:p>
        </p:txBody>
      </p:sp>
      <p:sp>
        <p:nvSpPr>
          <p:cNvPr id="15" name="TextBox 14">
            <a:extLst>
              <a:ext uri="{FF2B5EF4-FFF2-40B4-BE49-F238E27FC236}">
                <a16:creationId xmlns:a16="http://schemas.microsoft.com/office/drawing/2014/main" id="{DB8F8DA1-E1D6-C6ED-4B2D-D1C5C7350817}"/>
              </a:ext>
            </a:extLst>
          </p:cNvPr>
          <p:cNvSpPr txBox="1"/>
          <p:nvPr/>
        </p:nvSpPr>
        <p:spPr>
          <a:xfrm>
            <a:off x="4581333" y="3667957"/>
            <a:ext cx="3796858" cy="461665"/>
          </a:xfrm>
          <a:prstGeom prst="rect">
            <a:avLst/>
          </a:prstGeom>
          <a:solidFill>
            <a:schemeClr val="accent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Arial"/>
                <a:ea typeface="+mn-ea"/>
                <a:cs typeface="+mn-cs"/>
              </a:rPr>
              <a:t>City College Plymouth – </a:t>
            </a:r>
            <a:r>
              <a:rPr kumimoji="0" lang="en-GB" sz="1200" b="1" i="0" u="none" strike="noStrike" kern="0" cap="none" spc="0" normalizeH="0" baseline="0" noProof="0" dirty="0">
                <a:ln>
                  <a:noFill/>
                </a:ln>
                <a:solidFill>
                  <a:prstClr val="white"/>
                </a:solidFill>
                <a:effectLst/>
                <a:uLnTx/>
                <a:uFillTx/>
                <a:latin typeface="Arial"/>
                <a:ea typeface="+mn-ea"/>
                <a:cs typeface="+mn-cs"/>
              </a:rPr>
              <a:t>member of hub</a:t>
            </a:r>
            <a:r>
              <a:rPr kumimoji="0" lang="en-GB" sz="1200" b="0" i="0" u="none" strike="noStrike" kern="0" cap="none" spc="0" normalizeH="0" baseline="0" noProof="0" dirty="0">
                <a:ln>
                  <a:noFill/>
                </a:ln>
                <a:solidFill>
                  <a:prstClr val="white"/>
                </a:solidFill>
                <a:effectLst/>
                <a:uLnTx/>
                <a:uFillTx/>
                <a:latin typeface="Arial"/>
                <a:ea typeface="+mn-ea"/>
                <a:cs typeface="+mn-cs"/>
              </a:rPr>
              <a:t> but also key provider to Babcock etc</a:t>
            </a:r>
          </a:p>
        </p:txBody>
      </p:sp>
      <p:sp>
        <p:nvSpPr>
          <p:cNvPr id="17" name="TextBox 16">
            <a:extLst>
              <a:ext uri="{FF2B5EF4-FFF2-40B4-BE49-F238E27FC236}">
                <a16:creationId xmlns:a16="http://schemas.microsoft.com/office/drawing/2014/main" id="{C76A1AC0-5573-E20C-5065-CB74A5650CC8}"/>
              </a:ext>
            </a:extLst>
          </p:cNvPr>
          <p:cNvSpPr txBox="1"/>
          <p:nvPr/>
        </p:nvSpPr>
        <p:spPr>
          <a:xfrm>
            <a:off x="1913107" y="4360243"/>
            <a:ext cx="2067267" cy="1123384"/>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SW hub team:</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dirty="0">
                <a:ln>
                  <a:noFill/>
                </a:ln>
                <a:solidFill>
                  <a:prstClr val="white"/>
                </a:solidFill>
                <a:effectLst/>
                <a:uLnTx/>
                <a:uFillTx/>
                <a:latin typeface="Arial"/>
                <a:ea typeface="+mn-ea"/>
                <a:cs typeface="+mn-cs"/>
              </a:rPr>
              <a:t>Chair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200" b="1" i="0" u="none" strike="noStrike" kern="0" cap="none" spc="0" normalizeH="0" baseline="0" noProof="0" dirty="0">
                <a:ln>
                  <a:noFill/>
                </a:ln>
                <a:solidFill>
                  <a:prstClr val="white"/>
                </a:solidFill>
                <a:effectLst/>
                <a:uLnTx/>
                <a:uFillTx/>
                <a:latin typeface="Arial"/>
                <a:ea typeface="+mn-ea"/>
                <a:cs typeface="+mn-cs"/>
              </a:rPr>
              <a:t>Seconded lead  (PM)</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0" cap="none" spc="0" normalizeH="0" baseline="0" noProof="0" dirty="0">
                <a:ln>
                  <a:noFill/>
                </a:ln>
                <a:solidFill>
                  <a:prstClr val="white"/>
                </a:solidFill>
                <a:effectLst/>
                <a:uLnTx/>
                <a:uFillTx/>
                <a:latin typeface="Arial"/>
                <a:ea typeface="+mn-ea"/>
                <a:cs typeface="+mn-cs"/>
              </a:rPr>
              <a:t>CEO empowered member representation</a:t>
            </a:r>
          </a:p>
        </p:txBody>
      </p:sp>
      <p:sp>
        <p:nvSpPr>
          <p:cNvPr id="31" name="Slide Number Placeholder 4">
            <a:extLst>
              <a:ext uri="{FF2B5EF4-FFF2-40B4-BE49-F238E27FC236}">
                <a16:creationId xmlns:a16="http://schemas.microsoft.com/office/drawing/2014/main" id="{94448DC4-9155-74D5-BD5D-7C6268E61980}"/>
              </a:ext>
            </a:extLst>
          </p:cNvPr>
          <p:cNvSpPr txBox="1">
            <a:spLocks/>
          </p:cNvSpPr>
          <p:nvPr/>
        </p:nvSpPr>
        <p:spPr>
          <a:xfrm>
            <a:off x="5853930" y="6501102"/>
            <a:ext cx="713527" cy="147983"/>
          </a:xfrm>
          <a:prstGeom prst="rect">
            <a:avLst/>
          </a:prstGeom>
          <a:noFill/>
          <a:ln>
            <a:noFill/>
          </a:ln>
        </p:spPr>
        <p:txBody>
          <a:bodyPr spcFirstLastPara="1" wrap="square" lIns="0" tIns="0" rIns="0" bIns="0" anchor="t" anchorCtr="0">
            <a:sp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9pPr>
          </a:lstStyle>
          <a:p>
            <a:pPr algn="ctr"/>
            <a:fld id="{097B92FD-FFA1-486C-8889-F8E052576F68}" type="slidenum">
              <a:rPr lang="en-GB" sz="800" smtClean="0">
                <a:latin typeface="Arial" panose="020B0604020202020204" pitchFamily="34" charset="0"/>
                <a:cs typeface="Arial" panose="020B0604020202020204" pitchFamily="34" charset="0"/>
              </a:rPr>
              <a:pPr algn="ctr"/>
              <a:t>7</a:t>
            </a:fld>
            <a:endParaRPr lang="en-GB" sz="800" dirty="0">
              <a:latin typeface="Arial" panose="020B0604020202020204" pitchFamily="34" charset="0"/>
              <a:cs typeface="Arial" panose="020B0604020202020204" pitchFamily="34" charset="0"/>
            </a:endParaRPr>
          </a:p>
        </p:txBody>
      </p:sp>
      <p:sp>
        <p:nvSpPr>
          <p:cNvPr id="5" name="BJPseudoFooter">
            <a:extLst>
              <a:ext uri="{FF2B5EF4-FFF2-40B4-BE49-F238E27FC236}">
                <a16:creationId xmlns:a16="http://schemas.microsoft.com/office/drawing/2014/main" id="{825D341A-A885-55CE-F7CE-52F655749083}"/>
              </a:ext>
            </a:extLst>
          </p:cNvPr>
          <p:cNvSpPr txBox="1"/>
          <p:nvPr>
            <p:custDataLst>
              <p:tags r:id="rId1"/>
            </p:custDataLst>
          </p:nvPr>
        </p:nvSpPr>
        <p:spPr>
          <a:xfrm>
            <a:off x="127000" y="6350000"/>
            <a:ext cx="184731" cy="369332"/>
          </a:xfrm>
          <a:prstGeom prst="rect">
            <a:avLst/>
          </a:prstGeom>
          <a:noFill/>
        </p:spPr>
        <p:txBody>
          <a:bodyPr vert="horz" wrap="none" rtlCol="0">
            <a:spAutoFit/>
          </a:bodyPr>
          <a:lstStyle/>
          <a:p>
            <a:endParaRPr lang="en-GB"/>
          </a:p>
        </p:txBody>
      </p:sp>
    </p:spTree>
    <p:extLst>
      <p:ext uri="{BB962C8B-B14F-4D97-AF65-F5344CB8AC3E}">
        <p14:creationId xmlns:p14="http://schemas.microsoft.com/office/powerpoint/2010/main" val="2185381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964023" y="879063"/>
            <a:ext cx="10852057" cy="610863"/>
          </a:xfrm>
        </p:spPr>
        <p:txBody>
          <a:bodyPr vert="horz" lIns="0" tIns="0" rIns="0" bIns="0" rtlCol="0" anchor="b" anchorCtr="0">
            <a:normAutofit/>
          </a:bodyPr>
          <a:lstStyle/>
          <a:p>
            <a:r>
              <a:rPr lang="en-GB" dirty="0">
                <a:latin typeface="Arial" panose="020B0604020202020204" pitchFamily="34" charset="0"/>
                <a:cs typeface="Arial" panose="020B0604020202020204" pitchFamily="34" charset="0"/>
              </a:rPr>
              <a:t>SWH – how we’ll achieve our aims</a:t>
            </a:r>
          </a:p>
        </p:txBody>
      </p:sp>
      <p:sp>
        <p:nvSpPr>
          <p:cNvPr id="10" name="TextBox 9">
            <a:extLst>
              <a:ext uri="{FF2B5EF4-FFF2-40B4-BE49-F238E27FC236}">
                <a16:creationId xmlns:a16="http://schemas.microsoft.com/office/drawing/2014/main" id="{76E2147C-0F03-7432-1F7F-76E0CE042061}"/>
              </a:ext>
            </a:extLst>
          </p:cNvPr>
          <p:cNvSpPr txBox="1"/>
          <p:nvPr/>
        </p:nvSpPr>
        <p:spPr>
          <a:xfrm>
            <a:off x="1706880" y="2289363"/>
            <a:ext cx="9860280" cy="2781401"/>
          </a:xfrm>
          <a:prstGeom prst="rect">
            <a:avLst/>
          </a:prstGeom>
        </p:spPr>
        <p:txBody>
          <a:bodyPr vert="horz" lIns="0" tIns="0" rIns="0" bIns="0" rtlCol="0" anchorCtr="0">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An outcome based plan, informed by the hub and managed by the lead.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Adopt values including equality, diversity and inclusivity, with collaboration at the heart of the way we work.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Assure quality of provision through a network for accredited training providers.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Support the development and retention of skills in the region and will complement and accelerate existing activity.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It is not intended as a mechanism to remove responsibility or accountability for the development of SQEP from parties where contractual requirements exist.  By defining the boundary in this way, it incorporates significant Civil and Defence Nuclear activity.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rPr>
              <a:t>Implement interventions to support the skills demand specific to our region.</a:t>
            </a:r>
          </a:p>
        </p:txBody>
      </p:sp>
      <p:sp>
        <p:nvSpPr>
          <p:cNvPr id="9" name="Slide Number Placeholder 4">
            <a:extLst>
              <a:ext uri="{FF2B5EF4-FFF2-40B4-BE49-F238E27FC236}">
                <a16:creationId xmlns:a16="http://schemas.microsoft.com/office/drawing/2014/main" id="{30ADEBDC-8D42-457C-4A97-FF3E3FBEB267}"/>
              </a:ext>
            </a:extLst>
          </p:cNvPr>
          <p:cNvSpPr txBox="1">
            <a:spLocks/>
          </p:cNvSpPr>
          <p:nvPr/>
        </p:nvSpPr>
        <p:spPr>
          <a:xfrm>
            <a:off x="5853930" y="6501102"/>
            <a:ext cx="713527" cy="147983"/>
          </a:xfrm>
          <a:prstGeom prst="rect">
            <a:avLst/>
          </a:prstGeom>
          <a:noFill/>
          <a:ln>
            <a:noFill/>
          </a:ln>
        </p:spPr>
        <p:txBody>
          <a:bodyPr spcFirstLastPara="1" wrap="square" lIns="0" tIns="0" rIns="0" bIns="0" anchor="t" anchorCtr="0">
            <a:sp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1pPr>
            <a:lvl2pPr marL="0" marR="0" lvl="1"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2pPr>
            <a:lvl3pPr marL="0" marR="0" lvl="2"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3pPr>
            <a:lvl4pPr marL="0" marR="0" lvl="3"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4pPr>
            <a:lvl5pPr marL="0" marR="0" lvl="4"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700"/>
              <a:buFont typeface="Arial"/>
              <a:buNone/>
              <a:defRPr sz="933" b="0" i="0" u="none" strike="noStrike" kern="1200" cap="none">
                <a:solidFill>
                  <a:srgbClr val="000000"/>
                </a:solidFill>
                <a:latin typeface="Arial"/>
                <a:ea typeface="Arial"/>
                <a:cs typeface="Arial"/>
                <a:sym typeface="Arial"/>
              </a:defRPr>
            </a:lvl9pPr>
          </a:lstStyle>
          <a:p>
            <a:pPr algn="ctr"/>
            <a:fld id="{097B92FD-FFA1-486C-8889-F8E052576F68}" type="slidenum">
              <a:rPr lang="en-GB" sz="800" smtClean="0">
                <a:latin typeface="Arial" panose="020B0604020202020204" pitchFamily="34" charset="0"/>
                <a:cs typeface="Arial" panose="020B0604020202020204" pitchFamily="34" charset="0"/>
              </a:rPr>
              <a:pPr algn="ctr"/>
              <a:t>8</a:t>
            </a:fld>
            <a:endParaRPr lang="en-GB" sz="800" dirty="0">
              <a:latin typeface="Arial" panose="020B0604020202020204" pitchFamily="34" charset="0"/>
              <a:cs typeface="Arial" panose="020B0604020202020204" pitchFamily="34" charset="0"/>
            </a:endParaRPr>
          </a:p>
        </p:txBody>
      </p:sp>
      <p:sp>
        <p:nvSpPr>
          <p:cNvPr id="4" name="BJPseudoFooter">
            <a:extLst>
              <a:ext uri="{FF2B5EF4-FFF2-40B4-BE49-F238E27FC236}">
                <a16:creationId xmlns:a16="http://schemas.microsoft.com/office/drawing/2014/main" id="{56FD2074-6933-3A37-8DE4-8B0240EF8354}"/>
              </a:ext>
            </a:extLst>
          </p:cNvPr>
          <p:cNvSpPr txBox="1"/>
          <p:nvPr>
            <p:custDataLst>
              <p:tags r:id="rId1"/>
            </p:custDataLst>
          </p:nvPr>
        </p:nvSpPr>
        <p:spPr>
          <a:xfrm>
            <a:off x="127000" y="6350000"/>
            <a:ext cx="184731" cy="369332"/>
          </a:xfrm>
          <a:prstGeom prst="rect">
            <a:avLst/>
          </a:prstGeom>
          <a:noFill/>
        </p:spPr>
        <p:txBody>
          <a:bodyPr vert="horz" wrap="none" rtlCol="0">
            <a:spAutoFit/>
          </a:bodyPr>
          <a:lstStyle/>
          <a:p>
            <a:endParaRPr lang="en-GB"/>
          </a:p>
        </p:txBody>
      </p:sp>
    </p:spTree>
    <p:extLst>
      <p:ext uri="{BB962C8B-B14F-4D97-AF65-F5344CB8AC3E}">
        <p14:creationId xmlns:p14="http://schemas.microsoft.com/office/powerpoint/2010/main" val="271407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rtlCol="0"/>
          <a:lstStyle/>
          <a:p>
            <a:pPr rtl="0"/>
            <a:r>
              <a:rPr lang="en-GB" dirty="0">
                <a:latin typeface="Arial" panose="020B0604020202020204" pitchFamily="34" charset="0"/>
                <a:cs typeface="Arial" panose="020B0604020202020204" pitchFamily="34" charset="0"/>
              </a:rPr>
              <a:t>South West Regional Hub</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953337"/>
          </a:xfrm>
        </p:spPr>
        <p:txBody>
          <a:bodyPr rtlCol="0"/>
          <a:lstStyle/>
          <a:p>
            <a:pPr rtl="0"/>
            <a:r>
              <a:rPr lang="en-GB" sz="7200" dirty="0">
                <a:latin typeface="Arial" panose="020B0604020202020204" pitchFamily="34" charset="0"/>
                <a:cs typeface="Arial" panose="020B0604020202020204" pitchFamily="34" charset="0"/>
              </a:rPr>
              <a:t>Our Charter</a:t>
            </a:r>
          </a:p>
          <a:p>
            <a:pPr rtl="0"/>
            <a:endParaRPr lang="en-GB" sz="7200" dirty="0">
              <a:latin typeface="Arial" panose="020B0604020202020204" pitchFamily="34" charset="0"/>
              <a:cs typeface="Arial" panose="020B0604020202020204" pitchFamily="34" charset="0"/>
            </a:endParaRPr>
          </a:p>
        </p:txBody>
      </p:sp>
      <p:sp>
        <p:nvSpPr>
          <p:cNvPr id="5" name="BJPseudoFooter">
            <a:extLst>
              <a:ext uri="{FF2B5EF4-FFF2-40B4-BE49-F238E27FC236}">
                <a16:creationId xmlns:a16="http://schemas.microsoft.com/office/drawing/2014/main" id="{224D68C4-D6BC-492A-76E4-8E74886D2E55}"/>
              </a:ext>
            </a:extLst>
          </p:cNvPr>
          <p:cNvSpPr txBox="1"/>
          <p:nvPr>
            <p:custDataLst>
              <p:tags r:id="rId1"/>
            </p:custDataLst>
          </p:nvPr>
        </p:nvSpPr>
        <p:spPr>
          <a:xfrm>
            <a:off x="127000" y="6350000"/>
            <a:ext cx="184731" cy="369332"/>
          </a:xfrm>
          <a:prstGeom prst="rect">
            <a:avLst/>
          </a:prstGeom>
          <a:noFill/>
        </p:spPr>
        <p:txBody>
          <a:bodyPr vert="horz" wrap="none" rtlCol="0">
            <a:spAutoFit/>
          </a:bodyPr>
          <a:lstStyle/>
          <a:p>
            <a:endParaRPr lang="en-GB"/>
          </a:p>
        </p:txBody>
      </p:sp>
    </p:spTree>
    <p:extLst>
      <p:ext uri="{BB962C8B-B14F-4D97-AF65-F5344CB8AC3E}">
        <p14:creationId xmlns:p14="http://schemas.microsoft.com/office/powerpoint/2010/main" val="29609507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UNCLASSIFIED "/>
  <p:tag name="BJHEADERFOOTERTEXTMARKING" val="Classification:UNCLASSIFIED "/>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lassification:IN-CONFIDENCE "/>
  <p:tag name="BJHEADERFOOTERTEXTMARKING" val="Classification:IN-CONFIDENCE "/>
</p:tagLst>
</file>

<file path=ppt/theme/theme1.xml><?xml version="1.0" encoding="utf-8"?>
<a:theme xmlns:a="http://schemas.openxmlformats.org/drawingml/2006/main" name="Babcock">
  <a:themeElements>
    <a:clrScheme name="Babcock">
      <a:dk1>
        <a:sysClr val="windowText" lastClr="000000"/>
      </a:dk1>
      <a:lt1>
        <a:sysClr val="window" lastClr="FFFFFF"/>
      </a:lt1>
      <a:dk2>
        <a:srgbClr val="44546A"/>
      </a:dk2>
      <a:lt2>
        <a:srgbClr val="E7E6E6"/>
      </a:lt2>
      <a:accent1>
        <a:srgbClr val="0C499C"/>
      </a:accent1>
      <a:accent2>
        <a:srgbClr val="0080C9"/>
      </a:accent2>
      <a:accent3>
        <a:srgbClr val="E71F85"/>
      </a:accent3>
      <a:accent4>
        <a:srgbClr val="3FAE29"/>
      </a:accent4>
      <a:accent5>
        <a:srgbClr val="FFD000"/>
      </a:accent5>
      <a:accent6>
        <a:srgbClr val="0080C9"/>
      </a:accent6>
      <a:hlink>
        <a:srgbClr val="0080C9"/>
      </a:hlink>
      <a:folHlink>
        <a:srgbClr val="E71F85"/>
      </a:folHlink>
    </a:clrScheme>
    <a:fontScheme name="Babc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bodyPr vert="horz" lIns="0" tIns="45720" rIns="91440" bIns="45720" rtlCol="0">
        <a:noAutofit/>
      </a:bodyPr>
      <a:lstStyle>
        <a:defPPr algn="l">
          <a:defRPr dirty="0" err="1"/>
        </a:defPPr>
      </a:lstStyle>
    </a:txDef>
  </a:objectDefaults>
  <a:extraClrSchemeLst/>
  <a:extLst>
    <a:ext uri="{05A4C25C-085E-4340-85A3-A5531E510DB2}">
      <thm15:themeFamily xmlns:thm15="http://schemas.microsoft.com/office/thememl/2012/main" name="Presentation2" id="{99B222B3-0A8E-4164-95EB-A7B4C427CA80}" vid="{7AD71BC7-2120-4E1F-B40A-6AA7AFF52F53}"/>
    </a:ext>
  </a:extLst>
</a:theme>
</file>

<file path=ppt/theme/theme2.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1_TF78853419_Win32.potx" id="{4B078287-5F8B-4412-8B56-22BABE512007}" vid="{40D3F4AB-D386-4158-AD50-2BEE84BA26E0}"/>
    </a:ext>
  </a:extLst>
</a:theme>
</file>

<file path=ppt/theme/theme3.xml><?xml version="1.0" encoding="utf-8"?>
<a:theme xmlns:a="http://schemas.openxmlformats.org/drawingml/2006/main" name="1_Babcock">
  <a:themeElements>
    <a:clrScheme name="Babcock">
      <a:dk1>
        <a:sysClr val="windowText" lastClr="000000"/>
      </a:dk1>
      <a:lt1>
        <a:sysClr val="window" lastClr="FFFFFF"/>
      </a:lt1>
      <a:dk2>
        <a:srgbClr val="44546A"/>
      </a:dk2>
      <a:lt2>
        <a:srgbClr val="E7E6E6"/>
      </a:lt2>
      <a:accent1>
        <a:srgbClr val="0C499C"/>
      </a:accent1>
      <a:accent2>
        <a:srgbClr val="0080C9"/>
      </a:accent2>
      <a:accent3>
        <a:srgbClr val="E71F85"/>
      </a:accent3>
      <a:accent4>
        <a:srgbClr val="3FAE29"/>
      </a:accent4>
      <a:accent5>
        <a:srgbClr val="FFD000"/>
      </a:accent5>
      <a:accent6>
        <a:srgbClr val="0080C9"/>
      </a:accent6>
      <a:hlink>
        <a:srgbClr val="0080C9"/>
      </a:hlink>
      <a:folHlink>
        <a:srgbClr val="E71F85"/>
      </a:folHlink>
    </a:clrScheme>
    <a:fontScheme name="Babc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bodyPr vert="horz" lIns="0" tIns="45720" rIns="91440" bIns="45720" rtlCol="0">
        <a:noAutofit/>
      </a:bodyPr>
      <a:lstStyle>
        <a:defPPr algn="l">
          <a:defRPr dirty="0" err="1"/>
        </a:defPPr>
      </a:lstStyle>
    </a:txDef>
  </a:objectDefaults>
  <a:extraClrSchemeLst/>
  <a:extLst>
    <a:ext uri="{05A4C25C-085E-4340-85A3-A5531E510DB2}">
      <thm15:themeFamily xmlns:thm15="http://schemas.microsoft.com/office/thememl/2012/main" name="Presentation2" id="{99B222B3-0A8E-4164-95EB-A7B4C427CA80}" vid="{7AD71BC7-2120-4E1F-B40A-6AA7AFF52F53}"/>
    </a:ext>
  </a:extLst>
</a:theme>
</file>

<file path=ppt/theme/theme4.xml><?xml version="1.0" encoding="utf-8"?>
<a:theme xmlns:a="http://schemas.openxmlformats.org/drawingml/2006/main" name="1_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1_TF78853419_Win32.potx" id="{4B078287-5F8B-4412-8B56-22BABE512007}" vid="{40D3F4AB-D386-4158-AD50-2BEE84BA26E0}"/>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1_TF78853419_Win32.potx" id="{4B078287-5F8B-4412-8B56-22BABE512007}" vid="{40D3F4AB-D386-4158-AD50-2BEE84BA26E0}"/>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Babcock">
      <a:dk1>
        <a:sysClr val="windowText" lastClr="000000"/>
      </a:dk1>
      <a:lt1>
        <a:sysClr val="window" lastClr="FFFFFF"/>
      </a:lt1>
      <a:dk2>
        <a:srgbClr val="44546A"/>
      </a:dk2>
      <a:lt2>
        <a:srgbClr val="E7E6E6"/>
      </a:lt2>
      <a:accent1>
        <a:srgbClr val="0C499C"/>
      </a:accent1>
      <a:accent2>
        <a:srgbClr val="0080C9"/>
      </a:accent2>
      <a:accent3>
        <a:srgbClr val="E71F85"/>
      </a:accent3>
      <a:accent4>
        <a:srgbClr val="3FAE29"/>
      </a:accent4>
      <a:accent5>
        <a:srgbClr val="FFD000"/>
      </a:accent5>
      <a:accent6>
        <a:srgbClr val="0080C9"/>
      </a:accent6>
      <a:hlink>
        <a:srgbClr val="0080C9"/>
      </a:hlink>
      <a:folHlink>
        <a:srgbClr val="E71F85"/>
      </a:folHlink>
    </a:clrScheme>
    <a:fontScheme name="Babc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Babcock">
      <a:dk1>
        <a:sysClr val="windowText" lastClr="000000"/>
      </a:dk1>
      <a:lt1>
        <a:sysClr val="window" lastClr="FFFFFF"/>
      </a:lt1>
      <a:dk2>
        <a:srgbClr val="44546A"/>
      </a:dk2>
      <a:lt2>
        <a:srgbClr val="E7E6E6"/>
      </a:lt2>
      <a:accent1>
        <a:srgbClr val="0C499C"/>
      </a:accent1>
      <a:accent2>
        <a:srgbClr val="0080C9"/>
      </a:accent2>
      <a:accent3>
        <a:srgbClr val="E71F85"/>
      </a:accent3>
      <a:accent4>
        <a:srgbClr val="3FAE29"/>
      </a:accent4>
      <a:accent5>
        <a:srgbClr val="FFD000"/>
      </a:accent5>
      <a:accent6>
        <a:srgbClr val="0080C9"/>
      </a:accent6>
      <a:hlink>
        <a:srgbClr val="0080C9"/>
      </a:hlink>
      <a:folHlink>
        <a:srgbClr val="E71F85"/>
      </a:folHlink>
    </a:clrScheme>
    <a:fontScheme name="Babc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abcock Document" ma:contentTypeID="0x01010047E81270CD024898973E66C04AD2D0EE01008CDD4EAB987BA64FBEF4BBAF012290F3" ma:contentTypeVersion="15" ma:contentTypeDescription="Create a new Babcock Document." ma:contentTypeScope="" ma:versionID="444aba34f96a121f4d9074a9e8ec5779">
  <xsd:schema xmlns:xsd="http://www.w3.org/2001/XMLSchema" xmlns:xs="http://www.w3.org/2001/XMLSchema" xmlns:p="http://schemas.microsoft.com/office/2006/metadata/properties" xmlns:ns2="40c1d8aa-273b-4df8-a8c6-59babcf10fa5" xmlns:ns3="9b0eb20f-5fe6-484f-a1c7-24ffbed4007c" xmlns:ns4="c9b1bee1-5d16-490c-8eb5-e889ae350003" targetNamespace="http://schemas.microsoft.com/office/2006/metadata/properties" ma:root="true" ma:fieldsID="4193dd8ec71d2a2f25866ce55671d569" ns2:_="" ns3:_="" ns4:_="">
    <xsd:import namespace="40c1d8aa-273b-4df8-a8c6-59babcf10fa5"/>
    <xsd:import namespace="9b0eb20f-5fe6-484f-a1c7-24ffbed4007c"/>
    <xsd:import namespace="c9b1bee1-5d16-490c-8eb5-e889ae350003"/>
    <xsd:element name="properties">
      <xsd:complexType>
        <xsd:sequence>
          <xsd:element name="documentManagement">
            <xsd:complexType>
              <xsd:all>
                <xsd:element ref="ns2:TaxCatchAll" minOccurs="0"/>
                <xsd:element ref="ns3:Survey_x0020_ID" minOccurs="0"/>
                <xsd:element ref="ns4:k921873de87b47daa658cfde2b849fa6" minOccurs="0"/>
                <xsd:element ref="ns2:TaxCatchAllLabel" minOccurs="0"/>
                <xsd:element ref="ns4:i39bf07ac81d4e32912bd28f1dca61f8" minOccurs="0"/>
                <xsd:element ref="ns3:Survey_x0020_ID_x003a_Modified" minOccurs="0"/>
                <xsd:element ref="ns3:Survey_x0020_ID_x003a_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1d8aa-273b-4df8-a8c6-59babcf10fa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f89646b-4779-411b-be12-7281863c2400}" ma:internalName="TaxCatchAll" ma:readOnly="false" ma:showField="CatchAllData" ma:web="40c1d8aa-273b-4df8-a8c6-59babcf10fa5">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3f89646b-4779-411b-be12-7281863c2400}" ma:internalName="TaxCatchAllLabel" ma:readOnly="false" ma:showField="CatchAllDataLabel" ma:web="40c1d8aa-273b-4df8-a8c6-59babcf10fa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0eb20f-5fe6-484f-a1c7-24ffbed4007c" elementFormDefault="qualified">
    <xsd:import namespace="http://schemas.microsoft.com/office/2006/documentManagement/types"/>
    <xsd:import namespace="http://schemas.microsoft.com/office/infopath/2007/PartnerControls"/>
    <xsd:element name="Survey_x0020_ID" ma:index="11" nillable="true" ma:displayName="Survey ID" ma:description="lookups the ID from the survey's taken to match to the employees." ma:list="{90143806-0749-4dd4-9817-96a37a1c8cfe}" ma:internalName="Survey_x0020_ID" ma:readOnly="false" ma:showField="ID">
      <xsd:simpleType>
        <xsd:restriction base="dms:Lookup"/>
      </xsd:simpleType>
    </xsd:element>
    <xsd:element name="Survey_x0020_ID_x003a_Modified" ma:index="15" nillable="true" ma:displayName="Survey ID:Modified" ma:list="{90143806-0749-4dd4-9817-96a37a1c8cfe}" ma:internalName="Survey_x0020_ID_x003a_Modified" ma:readOnly="true" ma:showField="Modified" ma:web="40c1d8aa-273b-4df8-a8c6-59babcf10fa5">
      <xsd:simpleType>
        <xsd:restriction base="dms:Lookup"/>
      </xsd:simpleType>
    </xsd:element>
    <xsd:element name="Survey_x0020_ID_x003a_ID" ma:index="16" nillable="true" ma:displayName="Survey ID:ID" ma:list="{90143806-0749-4dd4-9817-96a37a1c8cfe}" ma:internalName="Survey_x0020_ID_x003a_ID" ma:readOnly="true" ma:showField="ID" ma:web="40c1d8aa-273b-4df8-a8c6-59babcf10fa5">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9b1bee1-5d16-490c-8eb5-e889ae350003" elementFormDefault="qualified">
    <xsd:import namespace="http://schemas.microsoft.com/office/2006/documentManagement/types"/>
    <xsd:import namespace="http://schemas.microsoft.com/office/infopath/2007/PartnerControls"/>
    <xsd:element name="k921873de87b47daa658cfde2b849fa6" ma:index="12" ma:taxonomy="true" ma:internalName="k921873de87b47daa658cfde2b849fa6" ma:taxonomyFieldName="ClassificationLevel" ma:displayName="Classification Level" ma:readOnly="false" ma:fieldId="{4921873d-e87b-47da-a658-cfde2b849fa6}" ma:sspId="cbbc09b6-ee4a-4ee2-8244-ee64f4a9b493" ma:termSetId="d3064793-043e-4590-a755-c8ec232af4fc" ma:anchorId="00000000-0000-0000-0000-000000000000" ma:open="false" ma:isKeyword="false">
      <xsd:complexType>
        <xsd:sequence>
          <xsd:element ref="pc:Terms" minOccurs="0" maxOccurs="1"/>
        </xsd:sequence>
      </xsd:complexType>
    </xsd:element>
    <xsd:element name="i39bf07ac81d4e32912bd28f1dca61f8" ma:index="14" nillable="true" ma:taxonomy="true" ma:internalName="i39bf07ac81d4e32912bd28f1dca61f8" ma:taxonomyFieldName="Organisation" ma:displayName="Organisation" ma:readOnly="false" ma:fieldId="{239bf07a-c81d-4e32-912b-d28f1dca61f8}" ma:sspId="cbbc09b6-ee4a-4ee2-8244-ee64f4a9b493" ma:termSetId="dde6e591-77d1-4db5-9812-5b7d429fd53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921873de87b47daa658cfde2b849fa6 xmlns="c9b1bee1-5d16-490c-8eb5-e889ae350003">
      <Terms xmlns="http://schemas.microsoft.com/office/infopath/2007/PartnerControls">
        <TermInfo xmlns="http://schemas.microsoft.com/office/infopath/2007/PartnerControls">
          <TermName xmlns="http://schemas.microsoft.com/office/infopath/2007/PartnerControls">IN-CONFIDENCE</TermName>
          <TermId xmlns="http://schemas.microsoft.com/office/infopath/2007/PartnerControls">808d2e39-dcae-400a-a93c-d0363401ec6c</TermId>
        </TermInfo>
      </Terms>
    </k921873de87b47daa658cfde2b849fa6>
    <TaxCatchAll xmlns="40c1d8aa-273b-4df8-a8c6-59babcf10fa5">
      <Value>2</Value>
    </TaxCatchAll>
    <TaxCatchAllLabel xmlns="40c1d8aa-273b-4df8-a8c6-59babcf10fa5"/>
    <Survey_x0020_ID xmlns="9b0eb20f-5fe6-484f-a1c7-24ffbed4007c" xsi:nil="true"/>
    <i39bf07ac81d4e32912bd28f1dca61f8 xmlns="c9b1bee1-5d16-490c-8eb5-e889ae350003">
      <Terms xmlns="http://schemas.microsoft.com/office/infopath/2007/PartnerControls"/>
    </i39bf07ac81d4e32912bd28f1dca61f8>
  </documentManagement>
</p:properties>
</file>

<file path=customXml/item4.xml><?xml version="1.0" encoding="utf-8"?>
<sisl xmlns:xsd="http://www.w3.org/2001/XMLSchema" xmlns:xsi="http://www.w3.org/2001/XMLSchema-instance" xmlns="http://www.boldonjames.com/2008/01/sie/internal/label" sislVersion="0" policy="083da476-be4d-4e08-8a0c-df0654bf169a" origin="userSelected">
  <element uid="id_protective_marking_new_item_1" value=""/>
  <element uid="766ab3ab-0ec0-4196-961a-eab7c1e33d46" value=""/>
</sisl>
</file>

<file path=customXml/itemProps1.xml><?xml version="1.0" encoding="utf-8"?>
<ds:datastoreItem xmlns:ds="http://schemas.openxmlformats.org/officeDocument/2006/customXml" ds:itemID="{3464D909-F35A-4327-A0AA-6023A80BF964}">
  <ds:schemaRefs>
    <ds:schemaRef ds:uri="http://schemas.microsoft.com/sharepoint/v3/contenttype/forms"/>
  </ds:schemaRefs>
</ds:datastoreItem>
</file>

<file path=customXml/itemProps2.xml><?xml version="1.0" encoding="utf-8"?>
<ds:datastoreItem xmlns:ds="http://schemas.openxmlformats.org/officeDocument/2006/customXml" ds:itemID="{83894DB4-C262-4EBD-BC5B-6289F42F08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c1d8aa-273b-4df8-a8c6-59babcf10fa5"/>
    <ds:schemaRef ds:uri="9b0eb20f-5fe6-484f-a1c7-24ffbed4007c"/>
    <ds:schemaRef ds:uri="c9b1bee1-5d16-490c-8eb5-e889ae3500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8A9701-B478-4FD2-9074-B4FD17B2AD2C}">
  <ds:schemaRefs>
    <ds:schemaRef ds:uri="http://www.w3.org/XML/1998/namespac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c9b1bee1-5d16-490c-8eb5-e889ae350003"/>
    <ds:schemaRef ds:uri="http://schemas.microsoft.com/office/2006/metadata/properties"/>
    <ds:schemaRef ds:uri="9b0eb20f-5fe6-484f-a1c7-24ffbed4007c"/>
    <ds:schemaRef ds:uri="40c1d8aa-273b-4df8-a8c6-59babcf10fa5"/>
    <ds:schemaRef ds:uri="http://purl.org/dc/dcmitype/"/>
  </ds:schemaRefs>
</ds:datastoreItem>
</file>

<file path=customXml/itemProps4.xml><?xml version="1.0" encoding="utf-8"?>
<ds:datastoreItem xmlns:ds="http://schemas.openxmlformats.org/officeDocument/2006/customXml" ds:itemID="{4B99D4DC-41A9-4DF5-AEF8-C69DDFD5C682}">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Babcock PPT template</Template>
  <TotalTime>3352</TotalTime>
  <Words>1943</Words>
  <Application>Microsoft Office PowerPoint</Application>
  <PresentationFormat>Widescreen</PresentationFormat>
  <Paragraphs>212</Paragraphs>
  <Slides>15</Slides>
  <Notes>15</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15</vt:i4>
      </vt:variant>
    </vt:vector>
  </HeadingPairs>
  <TitlesOfParts>
    <vt:vector size="30" baseType="lpstr">
      <vt:lpstr>Arial</vt:lpstr>
      <vt:lpstr>Calibri</vt:lpstr>
      <vt:lpstr>Calibri Light</vt:lpstr>
      <vt:lpstr>Franklin Gothic Book</vt:lpstr>
      <vt:lpstr>Franklin Gothic Demi</vt:lpstr>
      <vt:lpstr>Poppins</vt:lpstr>
      <vt:lpstr>Poppins Bold</vt:lpstr>
      <vt:lpstr>Wingdings</vt:lpstr>
      <vt:lpstr>Babcock</vt:lpstr>
      <vt:lpstr>Theme1</vt:lpstr>
      <vt:lpstr>1_Babcock</vt:lpstr>
      <vt:lpstr>1_Theme1</vt:lpstr>
      <vt:lpstr>1_Office Theme</vt:lpstr>
      <vt:lpstr>2_Theme1</vt:lpstr>
      <vt:lpstr>5_Office Theme</vt:lpstr>
      <vt:lpstr>South West  Regional Hub</vt:lpstr>
      <vt:lpstr>THE NUCLEAR WORKFORCE CRISIS</vt:lpstr>
      <vt:lpstr>South West regional hub - aims</vt:lpstr>
      <vt:lpstr>SWH – motivations</vt:lpstr>
      <vt:lpstr>Who is involved</vt:lpstr>
      <vt:lpstr>SWH – who is involved</vt:lpstr>
      <vt:lpstr>How we’ll achieve our aims</vt:lpstr>
      <vt:lpstr>SWH – how we’ll achieve our aims</vt:lpstr>
      <vt:lpstr>South West Regional Hub</vt:lpstr>
      <vt:lpstr>PowerPoint Presentation</vt:lpstr>
      <vt:lpstr>PowerPoint Presentation</vt:lpstr>
      <vt:lpstr>South West Regional Hub</vt:lpstr>
      <vt:lpstr>SWH RASCI </vt:lpstr>
      <vt:lpstr>South West Regional Hub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Skills Strategy Launch</dc:title>
  <dc:creator>Goulden-Ham, Gemma</dc:creator>
  <cp:lastModifiedBy>Hennessy, Nicholas</cp:lastModifiedBy>
  <cp:revision>46</cp:revision>
  <cp:lastPrinted>2024-05-16T09:39:56Z</cp:lastPrinted>
  <dcterms:created xsi:type="dcterms:W3CDTF">2024-05-14T10:44:09Z</dcterms:created>
  <dcterms:modified xsi:type="dcterms:W3CDTF">2025-07-02T15:20:10Z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0x01010047E81270CD024898973E66C04AD2D0EE01008CDD4EAB987BA64FBEF4BBAF012290F3</vt:lpwstr>
  </property>
  <property fmtid="{D5CDD505-2E9C-101B-9397-08002B2CF9AE}" pid="3" name="Organisation">
    <vt:lpwstr/>
  </property>
  <property fmtid="{D5CDD505-2E9C-101B-9397-08002B2CF9AE}" pid="4" name="docIndexRef">
    <vt:lpwstr>0f9e61fc-e798-498d-9d9a-d80beda8ac6b</vt:lpwstr>
  </property>
  <property fmtid="{D5CDD505-2E9C-101B-9397-08002B2CF9AE}" pid="5" name="bjSaver">
    <vt:lpwstr>KVOlVTQ2VJNEX47/grqbfi4EFRp2HtiX</vt:lpwstr>
  </property>
  <property fmtid="{D5CDD505-2E9C-101B-9397-08002B2CF9AE}" pid="6" name="bjClsUserRVM">
    <vt:lpwstr>[]</vt:lpwstr>
  </property>
  <property fmtid="{D5CDD505-2E9C-101B-9397-08002B2CF9AE}" pid="7" name="bjDocumentSecurityLabel">
    <vt:lpwstr> UNCLASSIFIED </vt:lpwstr>
  </property>
  <property fmtid="{D5CDD505-2E9C-101B-9397-08002B2CF9AE}" pid="8" name="Babcock_Classification">
    <vt:lpwstr>UNCLASSIFIED</vt:lpwstr>
  </property>
  <property fmtid="{D5CDD505-2E9C-101B-9397-08002B2CF9AE}" pid="9" name="bjDocumentLabelXML">
    <vt:lpwstr>&lt;?xml version="1.0" encoding="us-ascii"?&gt;&lt;sisl xmlns:xsd="http://www.w3.org/2001/XMLSchema" xmlns:xsi="http://www.w3.org/2001/XMLSchema-instance" sislVersion="0" policy="083da476-be4d-4e08-8a0c-df0654bf169a" origin="userSelected" xmlns="http://www.boldonj</vt:lpwstr>
  </property>
  <property fmtid="{D5CDD505-2E9C-101B-9397-08002B2CF9AE}" pid="10" name="bjDocumentLabelXML-0">
    <vt:lpwstr>ames.com/2008/01/sie/internal/label"&gt;&lt;element uid="id_protective_marking_new_item_1" value="" /&gt;&lt;element uid="766ab3ab-0ec0-4196-961a-eab7c1e33d46" value="" /&gt;&lt;/sisl&gt;</vt:lpwstr>
  </property>
  <property fmtid="{D5CDD505-2E9C-101B-9397-08002B2CF9AE}" pid="11" name="_dlc_DocIdItemGuid">
    <vt:lpwstr>c805f173-358b-478c-91a1-46fbff0049cd</vt:lpwstr>
  </property>
  <property fmtid="{D5CDD505-2E9C-101B-9397-08002B2CF9AE}" pid="12" name="i39bf07ac81d4e32912bd28f1dca61f8">
    <vt:lpwstr/>
  </property>
  <property fmtid="{D5CDD505-2E9C-101B-9397-08002B2CF9AE}" pid="13" name="j94fb811cc094a73a417e93c00dd0f31">
    <vt:lpwstr/>
  </property>
  <property fmtid="{D5CDD505-2E9C-101B-9397-08002B2CF9AE}" pid="14" name="Key Site">
    <vt:lpwstr/>
  </property>
  <property fmtid="{D5CDD505-2E9C-101B-9397-08002B2CF9AE}" pid="15" name="ClassificationLevel">
    <vt:lpwstr>2;#IN-CONFIDENCE|808d2e39-dcae-400a-a93c-d0363401ec6c</vt:lpwstr>
  </property>
  <property fmtid="{D5CDD505-2E9C-101B-9397-08002B2CF9AE}" pid="16" name="MSIP_Label_ebba7f3c-83a0-4dcf-8ec7-6f701bd0dcc6_Enabled">
    <vt:lpwstr>true</vt:lpwstr>
  </property>
  <property fmtid="{D5CDD505-2E9C-101B-9397-08002B2CF9AE}" pid="17" name="MSIP_Label_ebba7f3c-83a0-4dcf-8ec7-6f701bd0dcc6_SetDate">
    <vt:lpwstr>2025-07-02T11:43:21Z</vt:lpwstr>
  </property>
  <property fmtid="{D5CDD505-2E9C-101B-9397-08002B2CF9AE}" pid="18" name="MSIP_Label_ebba7f3c-83a0-4dcf-8ec7-6f701bd0dcc6_Method">
    <vt:lpwstr>Privileged</vt:lpwstr>
  </property>
  <property fmtid="{D5CDD505-2E9C-101B-9397-08002B2CF9AE}" pid="19" name="MSIP_Label_ebba7f3c-83a0-4dcf-8ec7-6f701bd0dcc6_Name">
    <vt:lpwstr>UNCLASSIFIED#UNCLASSIFIED</vt:lpwstr>
  </property>
  <property fmtid="{D5CDD505-2E9C-101B-9397-08002B2CF9AE}" pid="20" name="MSIP_Label_ebba7f3c-83a0-4dcf-8ec7-6f701bd0dcc6_SiteId">
    <vt:lpwstr>1f619c66-78d3-445a-8b73-643db0b1e2cd</vt:lpwstr>
  </property>
  <property fmtid="{D5CDD505-2E9C-101B-9397-08002B2CF9AE}" pid="21" name="MSIP_Label_ebba7f3c-83a0-4dcf-8ec7-6f701bd0dcc6_ActionId">
    <vt:lpwstr>52cf5fa2-06a6-4ed6-a630-a736416d89ee</vt:lpwstr>
  </property>
  <property fmtid="{D5CDD505-2E9C-101B-9397-08002B2CF9AE}" pid="22" name="MSIP_Label_ebba7f3c-83a0-4dcf-8ec7-6f701bd0dcc6_ContentBits">
    <vt:lpwstr>3</vt:lpwstr>
  </property>
  <property fmtid="{D5CDD505-2E9C-101B-9397-08002B2CF9AE}" pid="23" name="ClassificationContentMarkingFooterLocations">
    <vt:lpwstr>Babcock:3\Theme1:4\1_Babcock:3\1_Theme1:4\1_Office Theme:8</vt:lpwstr>
  </property>
  <property fmtid="{D5CDD505-2E9C-101B-9397-08002B2CF9AE}" pid="24" name="ClassificationContentMarkingFooterText">
    <vt:lpwstr>UNCLASSIFIED</vt:lpwstr>
  </property>
</Properties>
</file>